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73" r:id="rId5"/>
    <p:sldId id="263" r:id="rId6"/>
    <p:sldId id="265" r:id="rId7"/>
    <p:sldId id="272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2310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947" y="2130425"/>
            <a:ext cx="4824536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947" y="3886200"/>
            <a:ext cx="482453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84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28315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4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168" y="274638"/>
            <a:ext cx="1800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829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4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7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73000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7300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73624" y="1628800"/>
            <a:ext cx="346672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6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1442"/>
            <a:ext cx="36107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204"/>
            <a:ext cx="36107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136300" y="1556792"/>
            <a:ext cx="361074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136300" y="2196554"/>
            <a:ext cx="361074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23731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0FCF68-10E1-4C5E-81DE-69B02D9CCC3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62823-5B26-464B-BFBA-E46F7C68B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0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borders.gov.uk/info/20007/sport_leisure_and_outdoors/418/museums" TargetMode="External"/><Relationship Id="rId2" Type="http://schemas.openxmlformats.org/officeDocument/2006/relationships/hyperlink" Target="https://www.scotborders.gov.uk/info/20010/libra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mcbay@Liveborders.org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4824536" cy="2907755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Role Of Sports Development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&amp; Our Relationship with BANG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3861048"/>
            <a:ext cx="3816424" cy="2160240"/>
          </a:xfrm>
        </p:spPr>
        <p:txBody>
          <a:bodyPr/>
          <a:lstStyle/>
          <a:p>
            <a:r>
              <a:rPr lang="en-GB" dirty="0" smtClean="0"/>
              <a:t> John </a:t>
            </a:r>
            <a:r>
              <a:rPr lang="en-GB" dirty="0"/>
              <a:t>McBay- Sports Development Manager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5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r>
              <a:rPr lang="en-GB" sz="3200" b="1" dirty="0"/>
              <a:t>Live </a:t>
            </a:r>
            <a:r>
              <a:rPr lang="en-GB" sz="3200" b="1" dirty="0" smtClean="0"/>
              <a:t>Borders Culture </a:t>
            </a:r>
            <a:r>
              <a:rPr lang="en-GB" sz="3200" b="1" dirty="0"/>
              <a:t>and Leisure Services 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96752"/>
            <a:ext cx="7488832" cy="5400600"/>
          </a:xfrm>
        </p:spPr>
        <p:txBody>
          <a:bodyPr/>
          <a:lstStyle/>
          <a:p>
            <a:r>
              <a:rPr lang="en-GB" sz="1800" dirty="0" smtClean="0"/>
              <a:t>Live </a:t>
            </a:r>
            <a:r>
              <a:rPr lang="en-GB" sz="1800" dirty="0"/>
              <a:t>Borders, an integrated trust providing culture and leisure services on our behalf, was established on 1 April 2016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The organisation employs 520 full and part time employees </a:t>
            </a:r>
            <a:endParaRPr lang="en-GB" sz="1800" dirty="0"/>
          </a:p>
          <a:p>
            <a:r>
              <a:rPr lang="en-GB" sz="1800" dirty="0" smtClean="0"/>
              <a:t> Services </a:t>
            </a:r>
            <a:r>
              <a:rPr lang="en-GB" sz="1800" dirty="0"/>
              <a:t>delivered by Live </a:t>
            </a:r>
            <a:r>
              <a:rPr lang="en-GB" sz="1800" dirty="0" smtClean="0"/>
              <a:t>Borders </a:t>
            </a:r>
            <a:r>
              <a:rPr lang="en-GB" sz="1800" dirty="0"/>
              <a:t>include:</a:t>
            </a:r>
          </a:p>
          <a:p>
            <a:r>
              <a:rPr lang="en-GB" sz="1800" dirty="0" smtClean="0"/>
              <a:t>10 </a:t>
            </a:r>
            <a:r>
              <a:rPr lang="en-GB" sz="1800" dirty="0"/>
              <a:t>Community </a:t>
            </a:r>
            <a:r>
              <a:rPr lang="en-GB" sz="1800" dirty="0" smtClean="0"/>
              <a:t>Centres &amp; 13 </a:t>
            </a:r>
            <a:r>
              <a:rPr lang="en-GB" sz="1800" dirty="0"/>
              <a:t>Halls &amp; Venues </a:t>
            </a:r>
          </a:p>
          <a:p>
            <a:r>
              <a:rPr lang="en-GB" sz="1800" dirty="0" smtClean="0">
                <a:hlinkClick r:id="rId2"/>
              </a:rPr>
              <a:t>13 Libraries</a:t>
            </a:r>
            <a:r>
              <a:rPr lang="en-GB" sz="1800" dirty="0" smtClean="0"/>
              <a:t> </a:t>
            </a:r>
            <a:r>
              <a:rPr lang="en-GB" sz="1800" dirty="0"/>
              <a:t>and </a:t>
            </a:r>
            <a:r>
              <a:rPr lang="en-GB" sz="1800" dirty="0" smtClean="0"/>
              <a:t>1 Archive Facility at the </a:t>
            </a:r>
            <a:r>
              <a:rPr lang="en-GB" sz="1800" dirty="0" err="1" smtClean="0"/>
              <a:t>Heriatge</a:t>
            </a:r>
            <a:r>
              <a:rPr lang="en-GB" sz="1800" dirty="0" smtClean="0"/>
              <a:t> Hub in Hawick </a:t>
            </a:r>
            <a:endParaRPr lang="en-GB" sz="1800" dirty="0"/>
          </a:p>
          <a:p>
            <a:r>
              <a:rPr lang="en-GB" sz="1800" dirty="0" smtClean="0">
                <a:hlinkClick r:id="rId3"/>
              </a:rPr>
              <a:t>13 Museums </a:t>
            </a:r>
            <a:r>
              <a:rPr lang="en-GB" sz="1800" dirty="0">
                <a:hlinkClick r:id="rId3"/>
              </a:rPr>
              <a:t>and </a:t>
            </a:r>
            <a:r>
              <a:rPr lang="en-GB" sz="1800" dirty="0" smtClean="0">
                <a:hlinkClick r:id="rId3"/>
              </a:rPr>
              <a:t>Galleries</a:t>
            </a:r>
            <a:r>
              <a:rPr lang="en-GB" sz="1800" dirty="0" smtClean="0"/>
              <a:t> / </a:t>
            </a:r>
            <a:r>
              <a:rPr lang="en-GB" sz="1800" dirty="0" err="1" smtClean="0"/>
              <a:t>Harestanes</a:t>
            </a:r>
            <a:r>
              <a:rPr lang="en-GB" sz="1800" dirty="0" smtClean="0"/>
              <a:t> Visitor Centre/</a:t>
            </a:r>
            <a:r>
              <a:rPr lang="en-GB" sz="1800" dirty="0"/>
              <a:t>Heart of Hawick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       Sports Facilities </a:t>
            </a:r>
          </a:p>
          <a:p>
            <a:r>
              <a:rPr lang="en-GB" sz="1800" dirty="0" smtClean="0"/>
              <a:t>6 Swimming Pools </a:t>
            </a:r>
          </a:p>
          <a:p>
            <a:r>
              <a:rPr lang="en-GB" sz="1800" dirty="0" smtClean="0"/>
              <a:t>Tri Fitness in Galashiels &amp;</a:t>
            </a:r>
            <a:r>
              <a:rPr lang="en-GB" sz="1800" dirty="0"/>
              <a:t> </a:t>
            </a:r>
            <a:r>
              <a:rPr lang="en-GB" sz="1800" dirty="0" smtClean="0"/>
              <a:t>Tweedbank Outdoor Sports Centre </a:t>
            </a:r>
          </a:p>
          <a:p>
            <a:r>
              <a:rPr lang="en-GB" sz="1800" dirty="0" smtClean="0"/>
              <a:t>Netherdale Arena 3G &amp; Hawick 3G &amp; Selkirk 2G </a:t>
            </a:r>
          </a:p>
          <a:p>
            <a:r>
              <a:rPr lang="en-GB" sz="1800" dirty="0" smtClean="0"/>
              <a:t>Community Services  – Play, Sports Development, Active Schools, Health Development &amp; Arts Development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9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Sports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/>
          <a:lstStyle/>
          <a:p>
            <a:pPr marL="0" indent="0">
              <a:buNone/>
            </a:pPr>
            <a:endParaRPr lang="en-GB" sz="1400" dirty="0"/>
          </a:p>
          <a:p>
            <a:r>
              <a:rPr lang="en-GB" sz="2000" b="1" i="1" dirty="0"/>
              <a:t>O</a:t>
            </a:r>
            <a:r>
              <a:rPr lang="en-GB" sz="2000" b="1" i="1" dirty="0" smtClean="0"/>
              <a:t>ur</a:t>
            </a:r>
            <a:r>
              <a:rPr lang="en-GB" sz="2000" dirty="0" smtClean="0"/>
              <a:t> </a:t>
            </a:r>
            <a:r>
              <a:rPr lang="en-GB" sz="2000" b="1" i="1" dirty="0"/>
              <a:t>Mission Statement</a:t>
            </a:r>
            <a:r>
              <a:rPr lang="en-GB" sz="2000" dirty="0"/>
              <a:t>:</a:t>
            </a:r>
            <a:br>
              <a:rPr lang="en-GB" sz="2000" dirty="0"/>
            </a:br>
            <a:r>
              <a:rPr lang="en-GB" sz="2000" dirty="0"/>
              <a:t>To be a successful, sustainable business providing quality opportunities that inspire people by participating in physical activity sport and </a:t>
            </a:r>
            <a:r>
              <a:rPr lang="en-GB" sz="2000" dirty="0" smtClean="0"/>
              <a:t>culture.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/>
              <a:t>sports development service has a clear focus to develop and support local clubs, volunteers, coaches and athletes to realise their full potential.</a:t>
            </a:r>
          </a:p>
          <a:p>
            <a:endParaRPr lang="en-GB" sz="2000" dirty="0"/>
          </a:p>
          <a:p>
            <a:r>
              <a:rPr lang="en-GB" sz="2000" dirty="0"/>
              <a:t>The key to any sports development service is the partnership approach through Scottish Governing </a:t>
            </a:r>
            <a:r>
              <a:rPr lang="en-GB" sz="2000" dirty="0" smtClean="0"/>
              <a:t>Bodies, </a:t>
            </a:r>
            <a:r>
              <a:rPr lang="en-GB" sz="2000" dirty="0" err="1" smtClean="0"/>
              <a:t>Clubsport</a:t>
            </a:r>
            <a:r>
              <a:rPr lang="en-GB" sz="2000" dirty="0" smtClean="0"/>
              <a:t> Borders, </a:t>
            </a:r>
            <a:r>
              <a:rPr lang="en-GB" sz="2000" dirty="0"/>
              <a:t>Local Facilities, Public Sector Providers and the Voluntary Sector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                   We </a:t>
            </a:r>
            <a:r>
              <a:rPr lang="en-GB" sz="2000" dirty="0"/>
              <a:t>do our very best to  make sure the pathways, organisations </a:t>
            </a:r>
            <a:r>
              <a:rPr lang="en-GB" sz="2000" dirty="0" smtClean="0"/>
              <a:t>     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and funding </a:t>
            </a:r>
            <a:r>
              <a:rPr lang="en-GB" sz="2000" dirty="0"/>
              <a:t>are working together to create well rounded athletes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and efficient </a:t>
            </a:r>
            <a:r>
              <a:rPr lang="en-GB" sz="2000" dirty="0"/>
              <a:t>structures to support  sport.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8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7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59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Sporting Landscape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7200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600" i="1" dirty="0"/>
              <a:t>Within the Scottish Borders there are a number of  partners who help us enormously to deliver on the </a:t>
            </a:r>
            <a:r>
              <a:rPr lang="en-GB" sz="1600" i="1" u="sng" dirty="0"/>
              <a:t>BSLT key objectives</a:t>
            </a:r>
            <a:r>
              <a:rPr lang="en-GB" sz="1600" i="1" dirty="0"/>
              <a:t>. </a:t>
            </a:r>
          </a:p>
          <a:p>
            <a:pPr marL="0" indent="0">
              <a:buNone/>
            </a:pPr>
            <a:endParaRPr lang="en-GB" sz="1600" i="1" dirty="0"/>
          </a:p>
          <a:p>
            <a:r>
              <a:rPr lang="en-GB" sz="1600" dirty="0" smtClean="0"/>
              <a:t>Scottish </a:t>
            </a:r>
            <a:r>
              <a:rPr lang="en-GB" sz="1600" dirty="0"/>
              <a:t>Governing Bodies</a:t>
            </a:r>
          </a:p>
          <a:p>
            <a:pPr>
              <a:buFontTx/>
              <a:buChar char="•"/>
            </a:pPr>
            <a:r>
              <a:rPr lang="en-GB" sz="1600" i="1" dirty="0"/>
              <a:t>Club Sport Network (formerly Sports Councils)</a:t>
            </a:r>
          </a:p>
          <a:p>
            <a:pPr>
              <a:buFontTx/>
              <a:buChar char="•"/>
            </a:pPr>
            <a:r>
              <a:rPr lang="en-GB" sz="1600" i="1" dirty="0"/>
              <a:t>Community Sports Hubs </a:t>
            </a:r>
            <a:endParaRPr lang="en-GB" sz="1600" i="1" dirty="0" smtClean="0"/>
          </a:p>
          <a:p>
            <a:pPr>
              <a:buFontTx/>
              <a:buChar char="•"/>
            </a:pPr>
            <a:r>
              <a:rPr lang="en-GB" sz="1600" i="1" dirty="0" smtClean="0"/>
              <a:t>Borders </a:t>
            </a:r>
            <a:r>
              <a:rPr lang="en-GB" sz="1600" i="1" dirty="0"/>
              <a:t>Athlete Support Programme</a:t>
            </a:r>
          </a:p>
          <a:p>
            <a:pPr>
              <a:buFontTx/>
              <a:buChar char="•"/>
            </a:pPr>
            <a:r>
              <a:rPr lang="en-GB" sz="1600" i="1" dirty="0"/>
              <a:t>Local Target Sports Development Groups</a:t>
            </a:r>
          </a:p>
          <a:p>
            <a:pPr>
              <a:buFontTx/>
              <a:buChar char="•"/>
            </a:pPr>
            <a:r>
              <a:rPr lang="en-GB" sz="1600" i="1" dirty="0"/>
              <a:t>Scottish Borders Disability Sports </a:t>
            </a:r>
            <a:r>
              <a:rPr lang="en-GB" sz="1600" i="1" dirty="0" smtClean="0"/>
              <a:t>Group </a:t>
            </a:r>
            <a:endParaRPr lang="en-GB" sz="1600" i="1" dirty="0"/>
          </a:p>
          <a:p>
            <a:pPr marL="0" indent="0">
              <a:buNone/>
            </a:pPr>
            <a:endParaRPr lang="en-GB" sz="1600" i="1" dirty="0"/>
          </a:p>
          <a:p>
            <a:pPr>
              <a:buFontTx/>
              <a:buChar char="•"/>
            </a:pPr>
            <a:r>
              <a:rPr lang="en-GB" sz="1600" i="1" dirty="0" smtClean="0"/>
              <a:t>Sports </a:t>
            </a:r>
            <a:r>
              <a:rPr lang="en-GB" sz="1600" i="1" dirty="0"/>
              <a:t>Development Team have moved towards creating a structure to </a:t>
            </a:r>
            <a:r>
              <a:rPr lang="en-GB" sz="1600" i="1" dirty="0" smtClean="0"/>
              <a:t>really </a:t>
            </a:r>
            <a:r>
              <a:rPr lang="en-GB" sz="1600" i="1" dirty="0"/>
              <a:t>make a difference to </a:t>
            </a:r>
            <a:r>
              <a:rPr lang="en-GB" sz="1600" i="1" dirty="0" smtClean="0"/>
              <a:t>communities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82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850106"/>
          </a:xfrm>
        </p:spPr>
        <p:txBody>
          <a:bodyPr/>
          <a:lstStyle/>
          <a:p>
            <a:r>
              <a:rPr lang="en-GB" sz="2400" b="1" dirty="0" smtClean="0"/>
              <a:t>Our Relationship with the Borders Additional Needs                         Group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Our relationship with BANG is very special and unique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Allows a very small sports service to deliver their services in a </a:t>
            </a:r>
            <a:r>
              <a:rPr lang="en-US" sz="1600" dirty="0" err="1" smtClean="0"/>
              <a:t>co-ordinated</a:t>
            </a:r>
            <a:r>
              <a:rPr lang="en-US" sz="1600" dirty="0" smtClean="0"/>
              <a:t> way.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Allows the Development Officers to work with the parents and children at the same time. 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Allows Live Borders to benefit from Training Opportunities &amp; On the Job Training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Allows the Sports Development Service to provide a range of Opportunities to the Group that they did not have access to in the past. 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As we work with Clubs we can start to factor BANG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124744"/>
            <a:ext cx="58326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Thanks For Listening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For Further Information Contact </a:t>
            </a:r>
            <a:r>
              <a:rPr lang="en-GB" sz="2400" dirty="0" smtClean="0">
                <a:hlinkClick r:id="rId2"/>
              </a:rPr>
              <a:t>jmcbay@Liveborders.org.uk</a:t>
            </a:r>
            <a:r>
              <a:rPr lang="en-GB" sz="2400" dirty="0" smtClean="0"/>
              <a:t> </a:t>
            </a:r>
          </a:p>
          <a:p>
            <a:pPr algn="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46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Blue_Template.potx</Template>
  <TotalTime>5105</TotalTime>
  <Words>123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Corporate Blue_Template</vt:lpstr>
      <vt:lpstr>The Role Of Sports Development  &amp; Our Relationship with BANG     </vt:lpstr>
      <vt:lpstr>Live Borders Culture and Leisure Services  </vt:lpstr>
      <vt:lpstr>What Is Sports Development </vt:lpstr>
      <vt:lpstr>PowerPoint Presentation</vt:lpstr>
      <vt:lpstr>The Sporting Landscape </vt:lpstr>
      <vt:lpstr>Our Relationship with the Borders Additional Needs                         Group   Our relationship with BANG is very special and unique   Allows a very small sports service to deliver their services in a co-ordinated way.  Allows the Development Officers to work with the parents and children at the same time.   Allows Live Borders to benefit from Training Opportunities &amp; On the Job Training  Allows the Sports Development Service to provide a range of Opportunities to the Group that they did not have access to in the past.          As we work with Clubs we can start to factor BANG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MDRUMMOND</dc:creator>
  <cp:lastModifiedBy>John McBay</cp:lastModifiedBy>
  <cp:revision>43</cp:revision>
  <cp:lastPrinted>2017-02-27T12:39:40Z</cp:lastPrinted>
  <dcterms:created xsi:type="dcterms:W3CDTF">2012-10-26T10:09:02Z</dcterms:created>
  <dcterms:modified xsi:type="dcterms:W3CDTF">2019-06-20T16:08:32Z</dcterms:modified>
</cp:coreProperties>
</file>