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4" r:id="rId8"/>
    <p:sldId id="262" r:id="rId9"/>
    <p:sldId id="263" r:id="rId10"/>
    <p:sldId id="265" r:id="rId11"/>
    <p:sldId id="266" r:id="rId12"/>
    <p:sldId id="268" r:id="rId13"/>
    <p:sldId id="271" r:id="rId14"/>
    <p:sldId id="267"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906DF-F772-40AA-BD25-272F8D19A4CB}" v="1" dt="2018-09-21T19:56:35.091"/>
    <p1510:client id="{37C2B7EC-BA04-6DA7-F92F-486B7D309AEC}" v="2" dt="2018-09-23T17:27:23.058"/>
    <p1510:client id="{CFF33EDF-8BC5-ABD1-6115-9B4D119BCF1E}" v="4" dt="2018-09-23T18:36:26.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01" d="100"/>
          <a:sy n="101"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orbett" userId="S::nicola@bordersadditionalneedsgroup.onmicrosoft.com::0ff86ffd-9a27-4029-8e71-94bde07230d3" providerId="AD" clId="Web-{37C2B7EC-BA04-6DA7-F92F-486B7D309AEC}"/>
    <pc:docChg chg="modSld">
      <pc:chgData name="Nicola Corbett" userId="S::nicola@bordersadditionalneedsgroup.onmicrosoft.com::0ff86ffd-9a27-4029-8e71-94bde07230d3" providerId="AD" clId="Web-{37C2B7EC-BA04-6DA7-F92F-486B7D309AEC}" dt="2018-09-23T17:27:23.058" v="5" actId="1076"/>
      <pc:docMkLst>
        <pc:docMk/>
      </pc:docMkLst>
      <pc:sldChg chg="modSp">
        <pc:chgData name="Nicola Corbett" userId="S::nicola@bordersadditionalneedsgroup.onmicrosoft.com::0ff86ffd-9a27-4029-8e71-94bde07230d3" providerId="AD" clId="Web-{37C2B7EC-BA04-6DA7-F92F-486B7D309AEC}" dt="2018-09-23T17:27:23.058" v="5" actId="1076"/>
        <pc:sldMkLst>
          <pc:docMk/>
          <pc:sldMk cId="3476403083" sldId="257"/>
        </pc:sldMkLst>
        <pc:spChg chg="mod">
          <ac:chgData name="Nicola Corbett" userId="S::nicola@bordersadditionalneedsgroup.onmicrosoft.com::0ff86ffd-9a27-4029-8e71-94bde07230d3" providerId="AD" clId="Web-{37C2B7EC-BA04-6DA7-F92F-486B7D309AEC}" dt="2018-09-23T17:27:23.058" v="5" actId="1076"/>
          <ac:spMkLst>
            <pc:docMk/>
            <pc:sldMk cId="3476403083" sldId="257"/>
            <ac:spMk id="4" creationId="{B99D532B-1744-4320-9270-079B8A92D5E5}"/>
          </ac:spMkLst>
        </pc:spChg>
      </pc:sldChg>
    </pc:docChg>
  </pc:docChgLst>
  <pc:docChgLst>
    <pc:chgData name="Nicola Corbett" userId="S::nicola@bordersadditionalneedsgroup.onmicrosoft.com::0ff86ffd-9a27-4029-8e71-94bde07230d3" providerId="AD" clId="Web-{F0B9905D-CBD1-439D-B52C-4DA7BF26C6A3}"/>
    <pc:docChg chg="modSld">
      <pc:chgData name="Nicola Corbett" userId="S::nicola@bordersadditionalneedsgroup.onmicrosoft.com::0ff86ffd-9a27-4029-8e71-94bde07230d3" providerId="AD" clId="Web-{F0B9905D-CBD1-439D-B52C-4DA7BF26C6A3}" dt="2018-09-21T13:32:22.525" v="11" actId="20577"/>
      <pc:docMkLst>
        <pc:docMk/>
      </pc:docMkLst>
      <pc:sldChg chg="addSp delSp modSp">
        <pc:chgData name="Nicola Corbett" userId="S::nicola@bordersadditionalneedsgroup.onmicrosoft.com::0ff86ffd-9a27-4029-8e71-94bde07230d3" providerId="AD" clId="Web-{F0B9905D-CBD1-439D-B52C-4DA7BF26C6A3}" dt="2018-09-21T13:31:14.151" v="5" actId="1076"/>
        <pc:sldMkLst>
          <pc:docMk/>
          <pc:sldMk cId="128632686" sldId="256"/>
        </pc:sldMkLst>
        <pc:spChg chg="del">
          <ac:chgData name="Nicola Corbett" userId="S::nicola@bordersadditionalneedsgroup.onmicrosoft.com::0ff86ffd-9a27-4029-8e71-94bde07230d3" providerId="AD" clId="Web-{F0B9905D-CBD1-439D-B52C-4DA7BF26C6A3}" dt="2018-09-21T13:30:06.886" v="0"/>
          <ac:spMkLst>
            <pc:docMk/>
            <pc:sldMk cId="128632686" sldId="256"/>
            <ac:spMk id="3" creationId="{00000000-0000-0000-0000-000000000000}"/>
          </ac:spMkLst>
        </pc:spChg>
        <pc:picChg chg="add mod">
          <ac:chgData name="Nicola Corbett" userId="S::nicola@bordersadditionalneedsgroup.onmicrosoft.com::0ff86ffd-9a27-4029-8e71-94bde07230d3" providerId="AD" clId="Web-{F0B9905D-CBD1-439D-B52C-4DA7BF26C6A3}" dt="2018-09-21T13:31:14.151" v="5" actId="1076"/>
          <ac:picMkLst>
            <pc:docMk/>
            <pc:sldMk cId="128632686" sldId="256"/>
            <ac:picMk id="4" creationId="{A06B0621-9A2D-4E32-B5C4-D62234059728}"/>
          </ac:picMkLst>
        </pc:picChg>
      </pc:sldChg>
      <pc:sldChg chg="modSp">
        <pc:chgData name="Nicola Corbett" userId="S::nicola@bordersadditionalneedsgroup.onmicrosoft.com::0ff86ffd-9a27-4029-8e71-94bde07230d3" providerId="AD" clId="Web-{F0B9905D-CBD1-439D-B52C-4DA7BF26C6A3}" dt="2018-09-21T13:32:11.025" v="6" actId="20577"/>
        <pc:sldMkLst>
          <pc:docMk/>
          <pc:sldMk cId="3476403083" sldId="257"/>
        </pc:sldMkLst>
        <pc:spChg chg="mod">
          <ac:chgData name="Nicola Corbett" userId="S::nicola@bordersadditionalneedsgroup.onmicrosoft.com::0ff86ffd-9a27-4029-8e71-94bde07230d3" providerId="AD" clId="Web-{F0B9905D-CBD1-439D-B52C-4DA7BF26C6A3}" dt="2018-09-21T13:32:11.025" v="6" actId="20577"/>
          <ac:spMkLst>
            <pc:docMk/>
            <pc:sldMk cId="3476403083" sldId="257"/>
            <ac:spMk id="2" creationId="{053351B5-7F67-4D67-B17E-64C1F9B552EC}"/>
          </ac:spMkLst>
        </pc:spChg>
      </pc:sldChg>
      <pc:sldChg chg="modSp">
        <pc:chgData name="Nicola Corbett" userId="S::nicola@bordersadditionalneedsgroup.onmicrosoft.com::0ff86ffd-9a27-4029-8e71-94bde07230d3" providerId="AD" clId="Web-{F0B9905D-CBD1-439D-B52C-4DA7BF26C6A3}" dt="2018-09-21T13:32:18.354" v="9" actId="20577"/>
        <pc:sldMkLst>
          <pc:docMk/>
          <pc:sldMk cId="2238366315" sldId="261"/>
        </pc:sldMkLst>
        <pc:spChg chg="mod">
          <ac:chgData name="Nicola Corbett" userId="S::nicola@bordersadditionalneedsgroup.onmicrosoft.com::0ff86ffd-9a27-4029-8e71-94bde07230d3" providerId="AD" clId="Web-{F0B9905D-CBD1-439D-B52C-4DA7BF26C6A3}" dt="2018-09-21T13:32:18.354" v="9" actId="20577"/>
          <ac:spMkLst>
            <pc:docMk/>
            <pc:sldMk cId="2238366315" sldId="261"/>
            <ac:spMk id="4" creationId="{0B49F344-F1CD-4D24-83B4-B72E76849346}"/>
          </ac:spMkLst>
        </pc:spChg>
      </pc:sldChg>
    </pc:docChg>
  </pc:docChgLst>
  <pc:docChgLst>
    <pc:chgData name="Pauline Charles" userId="S::pauline@bordersadditionalneedsgroup.onmicrosoft.com::eef9cb27-5305-47c6-9441-09564cb8b8a0" providerId="AD" clId="Web-{B13906DF-F772-40AA-BD25-272F8D19A4CB}"/>
    <pc:docChg chg="addSld modSld modMainMaster">
      <pc:chgData name="Pauline Charles" userId="S::pauline@bordersadditionalneedsgroup.onmicrosoft.com::eef9cb27-5305-47c6-9441-09564cb8b8a0" providerId="AD" clId="Web-{B13906DF-F772-40AA-BD25-272F8D19A4CB}" dt="2018-09-21T20:02:17.112" v="141"/>
      <pc:docMkLst>
        <pc:docMk/>
      </pc:docMkLst>
      <pc:sldChg chg="modTransition">
        <pc:chgData name="Pauline Charles" userId="S::pauline@bordersadditionalneedsgroup.onmicrosoft.com::eef9cb27-5305-47c6-9441-09564cb8b8a0" providerId="AD" clId="Web-{B13906DF-F772-40AA-BD25-272F8D19A4CB}" dt="2018-09-21T19:54:24.308" v="60"/>
        <pc:sldMkLst>
          <pc:docMk/>
          <pc:sldMk cId="128632686" sldId="256"/>
        </pc:sldMkLst>
      </pc:sldChg>
      <pc:sldChg chg="modTransition">
        <pc:chgData name="Pauline Charles" userId="S::pauline@bordersadditionalneedsgroup.onmicrosoft.com::eef9cb27-5305-47c6-9441-09564cb8b8a0" providerId="AD" clId="Web-{B13906DF-F772-40AA-BD25-272F8D19A4CB}" dt="2018-09-21T19:54:24.308" v="60"/>
        <pc:sldMkLst>
          <pc:docMk/>
          <pc:sldMk cId="3476403083" sldId="257"/>
        </pc:sldMkLst>
      </pc:sldChg>
      <pc:sldChg chg="modTransition">
        <pc:chgData name="Pauline Charles" userId="S::pauline@bordersadditionalneedsgroup.onmicrosoft.com::eef9cb27-5305-47c6-9441-09564cb8b8a0" providerId="AD" clId="Web-{B13906DF-F772-40AA-BD25-272F8D19A4CB}" dt="2018-09-21T19:54:24.308" v="60"/>
        <pc:sldMkLst>
          <pc:docMk/>
          <pc:sldMk cId="3188460406" sldId="258"/>
        </pc:sldMkLst>
      </pc:sldChg>
      <pc:sldChg chg="modTransition">
        <pc:chgData name="Pauline Charles" userId="S::pauline@bordersadditionalneedsgroup.onmicrosoft.com::eef9cb27-5305-47c6-9441-09564cb8b8a0" providerId="AD" clId="Web-{B13906DF-F772-40AA-BD25-272F8D19A4CB}" dt="2018-09-21T19:54:24.308" v="60"/>
        <pc:sldMkLst>
          <pc:docMk/>
          <pc:sldMk cId="844288171" sldId="259"/>
        </pc:sldMkLst>
      </pc:sldChg>
      <pc:sldChg chg="modTransition">
        <pc:chgData name="Pauline Charles" userId="S::pauline@bordersadditionalneedsgroup.onmicrosoft.com::eef9cb27-5305-47c6-9441-09564cb8b8a0" providerId="AD" clId="Web-{B13906DF-F772-40AA-BD25-272F8D19A4CB}" dt="2018-09-21T19:54:24.308" v="60"/>
        <pc:sldMkLst>
          <pc:docMk/>
          <pc:sldMk cId="248470118" sldId="260"/>
        </pc:sldMkLst>
      </pc:sldChg>
      <pc:sldChg chg="modTransition">
        <pc:chgData name="Pauline Charles" userId="S::pauline@bordersadditionalneedsgroup.onmicrosoft.com::eef9cb27-5305-47c6-9441-09564cb8b8a0" providerId="AD" clId="Web-{B13906DF-F772-40AA-BD25-272F8D19A4CB}" dt="2018-09-21T19:54:24.308" v="60"/>
        <pc:sldMkLst>
          <pc:docMk/>
          <pc:sldMk cId="2238366315" sldId="261"/>
        </pc:sldMkLst>
      </pc:sldChg>
      <pc:sldChg chg="modTransition">
        <pc:chgData name="Pauline Charles" userId="S::pauline@bordersadditionalneedsgroup.onmicrosoft.com::eef9cb27-5305-47c6-9441-09564cb8b8a0" providerId="AD" clId="Web-{B13906DF-F772-40AA-BD25-272F8D19A4CB}" dt="2018-09-21T19:54:24.308" v="60"/>
        <pc:sldMkLst>
          <pc:docMk/>
          <pc:sldMk cId="2614501459" sldId="262"/>
        </pc:sldMkLst>
      </pc:sldChg>
      <pc:sldChg chg="modTransition">
        <pc:chgData name="Pauline Charles" userId="S::pauline@bordersadditionalneedsgroup.onmicrosoft.com::eef9cb27-5305-47c6-9441-09564cb8b8a0" providerId="AD" clId="Web-{B13906DF-F772-40AA-BD25-272F8D19A4CB}" dt="2018-09-21T19:54:24.308" v="60"/>
        <pc:sldMkLst>
          <pc:docMk/>
          <pc:sldMk cId="2703904499" sldId="263"/>
        </pc:sldMkLst>
      </pc:sldChg>
      <pc:sldChg chg="addSp delSp modSp mod modTransition setBg">
        <pc:chgData name="Pauline Charles" userId="S::pauline@bordersadditionalneedsgroup.onmicrosoft.com::eef9cb27-5305-47c6-9441-09564cb8b8a0" providerId="AD" clId="Web-{B13906DF-F772-40AA-BD25-272F8D19A4CB}" dt="2018-09-21T19:59:08.108" v="77"/>
        <pc:sldMkLst>
          <pc:docMk/>
          <pc:sldMk cId="529012665" sldId="264"/>
        </pc:sldMkLst>
        <pc:spChg chg="del">
          <ac:chgData name="Pauline Charles" userId="S::pauline@bordersadditionalneedsgroup.onmicrosoft.com::eef9cb27-5305-47c6-9441-09564cb8b8a0" providerId="AD" clId="Web-{B13906DF-F772-40AA-BD25-272F8D19A4CB}" dt="2018-09-21T19:59:08.108" v="77"/>
          <ac:spMkLst>
            <pc:docMk/>
            <pc:sldMk cId="529012665" sldId="264"/>
            <ac:spMk id="2" creationId="{6B39B8BA-A1D2-42EF-BF45-2208A516B8CF}"/>
          </ac:spMkLst>
        </pc:spChg>
        <pc:spChg chg="add">
          <ac:chgData name="Pauline Charles" userId="S::pauline@bordersadditionalneedsgroup.onmicrosoft.com::eef9cb27-5305-47c6-9441-09564cb8b8a0" providerId="AD" clId="Web-{B13906DF-F772-40AA-BD25-272F8D19A4CB}" dt="2018-09-21T19:59:08.108" v="77"/>
          <ac:spMkLst>
            <pc:docMk/>
            <pc:sldMk cId="529012665" sldId="264"/>
            <ac:spMk id="9" creationId="{CDDE5CDF-1512-4CDA-B956-23D223F8DE44}"/>
          </ac:spMkLst>
        </pc:spChg>
        <pc:spChg chg="add">
          <ac:chgData name="Pauline Charles" userId="S::pauline@bordersadditionalneedsgroup.onmicrosoft.com::eef9cb27-5305-47c6-9441-09564cb8b8a0" providerId="AD" clId="Web-{B13906DF-F772-40AA-BD25-272F8D19A4CB}" dt="2018-09-21T19:59:08.108" v="77"/>
          <ac:spMkLst>
            <pc:docMk/>
            <pc:sldMk cId="529012665" sldId="264"/>
            <ac:spMk id="15" creationId="{B6E6531A-0776-43BA-A852-5FB5C77534D5}"/>
          </ac:spMkLst>
        </pc:spChg>
        <pc:spChg chg="add">
          <ac:chgData name="Pauline Charles" userId="S::pauline@bordersadditionalneedsgroup.onmicrosoft.com::eef9cb27-5305-47c6-9441-09564cb8b8a0" providerId="AD" clId="Web-{B13906DF-F772-40AA-BD25-272F8D19A4CB}" dt="2018-09-21T19:59:08.108" v="77"/>
          <ac:spMkLst>
            <pc:docMk/>
            <pc:sldMk cId="529012665" sldId="264"/>
            <ac:spMk id="17" creationId="{F8C5273F-2B84-46BF-A94F-1A20E13B3AA1}"/>
          </ac:spMkLst>
        </pc:spChg>
        <pc:picChg chg="mod">
          <ac:chgData name="Pauline Charles" userId="S::pauline@bordersadditionalneedsgroup.onmicrosoft.com::eef9cb27-5305-47c6-9441-09564cb8b8a0" providerId="AD" clId="Web-{B13906DF-F772-40AA-BD25-272F8D19A4CB}" dt="2018-09-21T19:59:08.108" v="77"/>
          <ac:picMkLst>
            <pc:docMk/>
            <pc:sldMk cId="529012665" sldId="264"/>
            <ac:picMk id="4" creationId="{445FDC04-0B57-451C-990E-D430E0ECA45C}"/>
          </ac:picMkLst>
        </pc:picChg>
        <pc:picChg chg="add">
          <ac:chgData name="Pauline Charles" userId="S::pauline@bordersadditionalneedsgroup.onmicrosoft.com::eef9cb27-5305-47c6-9441-09564cb8b8a0" providerId="AD" clId="Web-{B13906DF-F772-40AA-BD25-272F8D19A4CB}" dt="2018-09-21T19:59:08.108" v="77"/>
          <ac:picMkLst>
            <pc:docMk/>
            <pc:sldMk cId="529012665" sldId="264"/>
            <ac:picMk id="11" creationId="{B029D7D8-5A6B-4C76-94C8-15798C6C5ADB}"/>
          </ac:picMkLst>
        </pc:picChg>
        <pc:cxnChg chg="add">
          <ac:chgData name="Pauline Charles" userId="S::pauline@bordersadditionalneedsgroup.onmicrosoft.com::eef9cb27-5305-47c6-9441-09564cb8b8a0" providerId="AD" clId="Web-{B13906DF-F772-40AA-BD25-272F8D19A4CB}" dt="2018-09-21T19:59:08.108" v="77"/>
          <ac:cxnSpMkLst>
            <pc:docMk/>
            <pc:sldMk cId="529012665" sldId="264"/>
            <ac:cxnSpMk id="13" creationId="{A5C9319C-E20D-4884-952F-60B6A58C3E34}"/>
          </ac:cxnSpMkLst>
        </pc:cxnChg>
      </pc:sldChg>
      <pc:sldChg chg="addSp modSp mod modTransition setBg">
        <pc:chgData name="Pauline Charles" userId="S::pauline@bordersadditionalneedsgroup.onmicrosoft.com::eef9cb27-5305-47c6-9441-09564cb8b8a0" providerId="AD" clId="Web-{B13906DF-F772-40AA-BD25-272F8D19A4CB}" dt="2018-09-21T19:54:24.308" v="60"/>
        <pc:sldMkLst>
          <pc:docMk/>
          <pc:sldMk cId="2551612642" sldId="265"/>
        </pc:sldMkLst>
        <pc:spChg chg="add">
          <ac:chgData name="Pauline Charles" userId="S::pauline@bordersadditionalneedsgroup.onmicrosoft.com::eef9cb27-5305-47c6-9441-09564cb8b8a0" providerId="AD" clId="Web-{B13906DF-F772-40AA-BD25-272F8D19A4CB}" dt="2018-09-21T19:49:05.998" v="1"/>
          <ac:spMkLst>
            <pc:docMk/>
            <pc:sldMk cId="2551612642" sldId="265"/>
            <ac:spMk id="7" creationId="{882C17D0-0115-4E43-AF4A-3BA36E80919D}"/>
          </ac:spMkLst>
        </pc:spChg>
        <pc:spChg chg="add">
          <ac:chgData name="Pauline Charles" userId="S::pauline@bordersadditionalneedsgroup.onmicrosoft.com::eef9cb27-5305-47c6-9441-09564cb8b8a0" providerId="AD" clId="Web-{B13906DF-F772-40AA-BD25-272F8D19A4CB}" dt="2018-09-21T19:49:05.998" v="1"/>
          <ac:spMkLst>
            <pc:docMk/>
            <pc:sldMk cId="2551612642" sldId="265"/>
            <ac:spMk id="9" creationId="{A2982B51-6FEC-4000-8197-30B2EE78ADE0}"/>
          </ac:spMkLst>
        </pc:spChg>
        <pc:spChg chg="add">
          <ac:chgData name="Pauline Charles" userId="S::pauline@bordersadditionalneedsgroup.onmicrosoft.com::eef9cb27-5305-47c6-9441-09564cb8b8a0" providerId="AD" clId="Web-{B13906DF-F772-40AA-BD25-272F8D19A4CB}" dt="2018-09-21T19:49:05.998" v="1"/>
          <ac:spMkLst>
            <pc:docMk/>
            <pc:sldMk cId="2551612642" sldId="265"/>
            <ac:spMk id="11" creationId="{E5DFB8AC-1A2A-4330-B50D-AAE63C682328}"/>
          </ac:spMkLst>
        </pc:spChg>
        <pc:picChg chg="add mod">
          <ac:chgData name="Pauline Charles" userId="S::pauline@bordersadditionalneedsgroup.onmicrosoft.com::eef9cb27-5305-47c6-9441-09564cb8b8a0" providerId="AD" clId="Web-{B13906DF-F772-40AA-BD25-272F8D19A4CB}" dt="2018-09-21T19:49:05.998" v="1"/>
          <ac:picMkLst>
            <pc:docMk/>
            <pc:sldMk cId="2551612642" sldId="265"/>
            <ac:picMk id="2" creationId="{433F4C23-B0BA-495A-9661-8B22D46875E0}"/>
          </ac:picMkLst>
        </pc:picChg>
      </pc:sldChg>
      <pc:sldChg chg="addSp modSp new mod modTransition setBg">
        <pc:chgData name="Pauline Charles" userId="S::pauline@bordersadditionalneedsgroup.onmicrosoft.com::eef9cb27-5305-47c6-9441-09564cb8b8a0" providerId="AD" clId="Web-{B13906DF-F772-40AA-BD25-272F8D19A4CB}" dt="2018-09-21T19:54:24.308" v="60"/>
        <pc:sldMkLst>
          <pc:docMk/>
          <pc:sldMk cId="798017601" sldId="266"/>
        </pc:sldMkLst>
        <pc:spChg chg="add">
          <ac:chgData name="Pauline Charles" userId="S::pauline@bordersadditionalneedsgroup.onmicrosoft.com::eef9cb27-5305-47c6-9441-09564cb8b8a0" providerId="AD" clId="Web-{B13906DF-F772-40AA-BD25-272F8D19A4CB}" dt="2018-09-21T19:51:24.786" v="26"/>
          <ac:spMkLst>
            <pc:docMk/>
            <pc:sldMk cId="798017601" sldId="266"/>
            <ac:spMk id="7" creationId="{882C17D0-0115-4E43-AF4A-3BA36E80919D}"/>
          </ac:spMkLst>
        </pc:spChg>
        <pc:spChg chg="add">
          <ac:chgData name="Pauline Charles" userId="S::pauline@bordersadditionalneedsgroup.onmicrosoft.com::eef9cb27-5305-47c6-9441-09564cb8b8a0" providerId="AD" clId="Web-{B13906DF-F772-40AA-BD25-272F8D19A4CB}" dt="2018-09-21T19:51:24.786" v="26"/>
          <ac:spMkLst>
            <pc:docMk/>
            <pc:sldMk cId="798017601" sldId="266"/>
            <ac:spMk id="9" creationId="{A2982B51-6FEC-4000-8197-30B2EE78ADE0}"/>
          </ac:spMkLst>
        </pc:spChg>
        <pc:spChg chg="add">
          <ac:chgData name="Pauline Charles" userId="S::pauline@bordersadditionalneedsgroup.onmicrosoft.com::eef9cb27-5305-47c6-9441-09564cb8b8a0" providerId="AD" clId="Web-{B13906DF-F772-40AA-BD25-272F8D19A4CB}" dt="2018-09-21T19:51:24.786" v="26"/>
          <ac:spMkLst>
            <pc:docMk/>
            <pc:sldMk cId="798017601" sldId="266"/>
            <ac:spMk id="11" creationId="{E5DFB8AC-1A2A-4330-B50D-AAE63C682328}"/>
          </ac:spMkLst>
        </pc:spChg>
        <pc:picChg chg="add mod">
          <ac:chgData name="Pauline Charles" userId="S::pauline@bordersadditionalneedsgroup.onmicrosoft.com::eef9cb27-5305-47c6-9441-09564cb8b8a0" providerId="AD" clId="Web-{B13906DF-F772-40AA-BD25-272F8D19A4CB}" dt="2018-09-21T19:51:24.786" v="26"/>
          <ac:picMkLst>
            <pc:docMk/>
            <pc:sldMk cId="798017601" sldId="266"/>
            <ac:picMk id="2" creationId="{2A49968B-06A7-41C3-9496-CD1C23282822}"/>
          </ac:picMkLst>
        </pc:picChg>
      </pc:sldChg>
      <pc:sldChg chg="addSp modSp new mod modTransition setBg">
        <pc:chgData name="Pauline Charles" userId="S::pauline@bordersadditionalneedsgroup.onmicrosoft.com::eef9cb27-5305-47c6-9441-09564cb8b8a0" providerId="AD" clId="Web-{B13906DF-F772-40AA-BD25-272F8D19A4CB}" dt="2018-09-21T19:54:24.308" v="60"/>
        <pc:sldMkLst>
          <pc:docMk/>
          <pc:sldMk cId="473311577" sldId="267"/>
        </pc:sldMkLst>
        <pc:spChg chg="add">
          <ac:chgData name="Pauline Charles" userId="S::pauline@bordersadditionalneedsgroup.onmicrosoft.com::eef9cb27-5305-47c6-9441-09564cb8b8a0" providerId="AD" clId="Web-{B13906DF-F772-40AA-BD25-272F8D19A4CB}" dt="2018-09-21T19:51:15.427" v="25"/>
          <ac:spMkLst>
            <pc:docMk/>
            <pc:sldMk cId="473311577" sldId="267"/>
            <ac:spMk id="7" creationId="{07DE5115-89C8-4B9C-B0E8-78A15C20CC50}"/>
          </ac:spMkLst>
        </pc:spChg>
        <pc:spChg chg="add">
          <ac:chgData name="Pauline Charles" userId="S::pauline@bordersadditionalneedsgroup.onmicrosoft.com::eef9cb27-5305-47c6-9441-09564cb8b8a0" providerId="AD" clId="Web-{B13906DF-F772-40AA-BD25-272F8D19A4CB}" dt="2018-09-21T19:51:15.427" v="25"/>
          <ac:spMkLst>
            <pc:docMk/>
            <pc:sldMk cId="473311577" sldId="267"/>
            <ac:spMk id="9" creationId="{4A6402E2-72CC-4683-9B83-11265402E5CE}"/>
          </ac:spMkLst>
        </pc:spChg>
        <pc:picChg chg="add mod">
          <ac:chgData name="Pauline Charles" userId="S::pauline@bordersadditionalneedsgroup.onmicrosoft.com::eef9cb27-5305-47c6-9441-09564cb8b8a0" providerId="AD" clId="Web-{B13906DF-F772-40AA-BD25-272F8D19A4CB}" dt="2018-09-21T19:51:15.427" v="25"/>
          <ac:picMkLst>
            <pc:docMk/>
            <pc:sldMk cId="473311577" sldId="267"/>
            <ac:picMk id="2" creationId="{001BF7F3-250A-4F5B-A9F6-71A9D9BE87EE}"/>
          </ac:picMkLst>
        </pc:picChg>
      </pc:sldChg>
      <pc:sldChg chg="addSp modSp new mod modTransition setBg">
        <pc:chgData name="Pauline Charles" userId="S::pauline@bordersadditionalneedsgroup.onmicrosoft.com::eef9cb27-5305-47c6-9441-09564cb8b8a0" providerId="AD" clId="Web-{B13906DF-F772-40AA-BD25-272F8D19A4CB}" dt="2018-09-21T19:54:37.980" v="61"/>
        <pc:sldMkLst>
          <pc:docMk/>
          <pc:sldMk cId="2449208652" sldId="268"/>
        </pc:sldMkLst>
        <pc:spChg chg="add">
          <ac:chgData name="Pauline Charles" userId="S::pauline@bordersadditionalneedsgroup.onmicrosoft.com::eef9cb27-5305-47c6-9441-09564cb8b8a0" providerId="AD" clId="Web-{B13906DF-F772-40AA-BD25-272F8D19A4CB}" dt="2018-09-21T19:54:37.980" v="61"/>
          <ac:spMkLst>
            <pc:docMk/>
            <pc:sldMk cId="2449208652" sldId="268"/>
            <ac:spMk id="7" creationId="{E678439D-6E19-43F5-AD92-3601D4D68C0B}"/>
          </ac:spMkLst>
        </pc:spChg>
        <pc:spChg chg="add">
          <ac:chgData name="Pauline Charles" userId="S::pauline@bordersadditionalneedsgroup.onmicrosoft.com::eef9cb27-5305-47c6-9441-09564cb8b8a0" providerId="AD" clId="Web-{B13906DF-F772-40AA-BD25-272F8D19A4CB}" dt="2018-09-21T19:54:37.980" v="61"/>
          <ac:spMkLst>
            <pc:docMk/>
            <pc:sldMk cId="2449208652" sldId="268"/>
            <ac:spMk id="9" creationId="{488FB347-E0F8-4BCD-9ACF-9A8CE959945C}"/>
          </ac:spMkLst>
        </pc:spChg>
        <pc:spChg chg="add">
          <ac:chgData name="Pauline Charles" userId="S::pauline@bordersadditionalneedsgroup.onmicrosoft.com::eef9cb27-5305-47c6-9441-09564cb8b8a0" providerId="AD" clId="Web-{B13906DF-F772-40AA-BD25-272F8D19A4CB}" dt="2018-09-21T19:54:37.980" v="61"/>
          <ac:spMkLst>
            <pc:docMk/>
            <pc:sldMk cId="2449208652" sldId="268"/>
            <ac:spMk id="11" creationId="{DBD76F10-08F2-4210-AA40-B3CD8B741850}"/>
          </ac:spMkLst>
        </pc:spChg>
        <pc:picChg chg="add mod">
          <ac:chgData name="Pauline Charles" userId="S::pauline@bordersadditionalneedsgroup.onmicrosoft.com::eef9cb27-5305-47c6-9441-09564cb8b8a0" providerId="AD" clId="Web-{B13906DF-F772-40AA-BD25-272F8D19A4CB}" dt="2018-09-21T19:54:37.980" v="61"/>
          <ac:picMkLst>
            <pc:docMk/>
            <pc:sldMk cId="2449208652" sldId="268"/>
            <ac:picMk id="2" creationId="{CA4C023C-C30D-43EB-A26D-010D51F53A39}"/>
          </ac:picMkLst>
        </pc:picChg>
      </pc:sldChg>
      <pc:sldChg chg="addSp delSp modSp new mod modTransition setBg">
        <pc:chgData name="Pauline Charles" userId="S::pauline@bordersadditionalneedsgroup.onmicrosoft.com::eef9cb27-5305-47c6-9441-09564cb8b8a0" providerId="AD" clId="Web-{B13906DF-F772-40AA-BD25-272F8D19A4CB}" dt="2018-09-21T19:54:24.308" v="60"/>
        <pc:sldMkLst>
          <pc:docMk/>
          <pc:sldMk cId="111429881" sldId="269"/>
        </pc:sldMkLst>
        <pc:spChg chg="add del">
          <ac:chgData name="Pauline Charles" userId="S::pauline@bordersadditionalneedsgroup.onmicrosoft.com::eef9cb27-5305-47c6-9441-09564cb8b8a0" providerId="AD" clId="Web-{B13906DF-F772-40AA-BD25-272F8D19A4CB}" dt="2018-09-21T19:53:00.963" v="41"/>
          <ac:spMkLst>
            <pc:docMk/>
            <pc:sldMk cId="111429881" sldId="269"/>
            <ac:spMk id="4" creationId="{B6E6531A-0776-43BA-A852-5FB5C77534D5}"/>
          </ac:spMkLst>
        </pc:spChg>
        <pc:spChg chg="add del">
          <ac:chgData name="Pauline Charles" userId="S::pauline@bordersadditionalneedsgroup.onmicrosoft.com::eef9cb27-5305-47c6-9441-09564cb8b8a0" providerId="AD" clId="Web-{B13906DF-F772-40AA-BD25-272F8D19A4CB}" dt="2018-09-21T19:53:00.963" v="41"/>
          <ac:spMkLst>
            <pc:docMk/>
            <pc:sldMk cId="111429881" sldId="269"/>
            <ac:spMk id="5" creationId="{F8C5273F-2B84-46BF-A94F-1A20E13B3AA1}"/>
          </ac:spMkLst>
        </pc:spChg>
        <pc:spChg chg="add">
          <ac:chgData name="Pauline Charles" userId="S::pauline@bordersadditionalneedsgroup.onmicrosoft.com::eef9cb27-5305-47c6-9441-09564cb8b8a0" providerId="AD" clId="Web-{B13906DF-F772-40AA-BD25-272F8D19A4CB}" dt="2018-09-21T19:53:01.228" v="42"/>
          <ac:spMkLst>
            <pc:docMk/>
            <pc:sldMk cId="111429881" sldId="269"/>
            <ac:spMk id="6" creationId="{882C17D0-0115-4E43-AF4A-3BA36E80919D}"/>
          </ac:spMkLst>
        </pc:spChg>
        <pc:spChg chg="add del">
          <ac:chgData name="Pauline Charles" userId="S::pauline@bordersadditionalneedsgroup.onmicrosoft.com::eef9cb27-5305-47c6-9441-09564cb8b8a0" providerId="AD" clId="Web-{B13906DF-F772-40AA-BD25-272F8D19A4CB}" dt="2018-09-21T19:52:57.947" v="39"/>
          <ac:spMkLst>
            <pc:docMk/>
            <pc:sldMk cId="111429881" sldId="269"/>
            <ac:spMk id="7" creationId="{882C17D0-0115-4E43-AF4A-3BA36E80919D}"/>
          </ac:spMkLst>
        </pc:spChg>
        <pc:spChg chg="add">
          <ac:chgData name="Pauline Charles" userId="S::pauline@bordersadditionalneedsgroup.onmicrosoft.com::eef9cb27-5305-47c6-9441-09564cb8b8a0" providerId="AD" clId="Web-{B13906DF-F772-40AA-BD25-272F8D19A4CB}" dt="2018-09-21T19:53:01.228" v="42"/>
          <ac:spMkLst>
            <pc:docMk/>
            <pc:sldMk cId="111429881" sldId="269"/>
            <ac:spMk id="8" creationId="{A2982B51-6FEC-4000-8197-30B2EE78ADE0}"/>
          </ac:spMkLst>
        </pc:spChg>
        <pc:spChg chg="add del">
          <ac:chgData name="Pauline Charles" userId="S::pauline@bordersadditionalneedsgroup.onmicrosoft.com::eef9cb27-5305-47c6-9441-09564cb8b8a0" providerId="AD" clId="Web-{B13906DF-F772-40AA-BD25-272F8D19A4CB}" dt="2018-09-21T19:52:57.947" v="39"/>
          <ac:spMkLst>
            <pc:docMk/>
            <pc:sldMk cId="111429881" sldId="269"/>
            <ac:spMk id="9" creationId="{A2982B51-6FEC-4000-8197-30B2EE78ADE0}"/>
          </ac:spMkLst>
        </pc:spChg>
        <pc:spChg chg="add">
          <ac:chgData name="Pauline Charles" userId="S::pauline@bordersadditionalneedsgroup.onmicrosoft.com::eef9cb27-5305-47c6-9441-09564cb8b8a0" providerId="AD" clId="Web-{B13906DF-F772-40AA-BD25-272F8D19A4CB}" dt="2018-09-21T19:53:01.228" v="42"/>
          <ac:spMkLst>
            <pc:docMk/>
            <pc:sldMk cId="111429881" sldId="269"/>
            <ac:spMk id="10" creationId="{E5DFB8AC-1A2A-4330-B50D-AAE63C682328}"/>
          </ac:spMkLst>
        </pc:spChg>
        <pc:spChg chg="add del">
          <ac:chgData name="Pauline Charles" userId="S::pauline@bordersadditionalneedsgroup.onmicrosoft.com::eef9cb27-5305-47c6-9441-09564cb8b8a0" providerId="AD" clId="Web-{B13906DF-F772-40AA-BD25-272F8D19A4CB}" dt="2018-09-21T19:52:57.947" v="39"/>
          <ac:spMkLst>
            <pc:docMk/>
            <pc:sldMk cId="111429881" sldId="269"/>
            <ac:spMk id="11" creationId="{E5DFB8AC-1A2A-4330-B50D-AAE63C682328}"/>
          </ac:spMkLst>
        </pc:spChg>
        <pc:picChg chg="add mod">
          <ac:chgData name="Pauline Charles" userId="S::pauline@bordersadditionalneedsgroup.onmicrosoft.com::eef9cb27-5305-47c6-9441-09564cb8b8a0" providerId="AD" clId="Web-{B13906DF-F772-40AA-BD25-272F8D19A4CB}" dt="2018-09-21T19:53:01.228" v="42"/>
          <ac:picMkLst>
            <pc:docMk/>
            <pc:sldMk cId="111429881" sldId="269"/>
            <ac:picMk id="2" creationId="{AD2A3462-09FC-44B7-BCE2-FD2C7C2C5FF9}"/>
          </ac:picMkLst>
        </pc:picChg>
      </pc:sldChg>
      <pc:sldChg chg="addSp modSp new mod modTransition setBg">
        <pc:chgData name="Pauline Charles" userId="S::pauline@bordersadditionalneedsgroup.onmicrosoft.com::eef9cb27-5305-47c6-9441-09564cb8b8a0" providerId="AD" clId="Web-{B13906DF-F772-40AA-BD25-272F8D19A4CB}" dt="2018-09-21T19:54:45.589" v="62"/>
        <pc:sldMkLst>
          <pc:docMk/>
          <pc:sldMk cId="32155753" sldId="270"/>
        </pc:sldMkLst>
        <pc:spChg chg="add">
          <ac:chgData name="Pauline Charles" userId="S::pauline@bordersadditionalneedsgroup.onmicrosoft.com::eef9cb27-5305-47c6-9441-09564cb8b8a0" providerId="AD" clId="Web-{B13906DF-F772-40AA-BD25-272F8D19A4CB}" dt="2018-09-21T19:54:45.589" v="62"/>
          <ac:spMkLst>
            <pc:docMk/>
            <pc:sldMk cId="32155753" sldId="270"/>
            <ac:spMk id="7" creationId="{E678439D-6E19-43F5-AD92-3601D4D68C0B}"/>
          </ac:spMkLst>
        </pc:spChg>
        <pc:spChg chg="add">
          <ac:chgData name="Pauline Charles" userId="S::pauline@bordersadditionalneedsgroup.onmicrosoft.com::eef9cb27-5305-47c6-9441-09564cb8b8a0" providerId="AD" clId="Web-{B13906DF-F772-40AA-BD25-272F8D19A4CB}" dt="2018-09-21T19:54:45.589" v="62"/>
          <ac:spMkLst>
            <pc:docMk/>
            <pc:sldMk cId="32155753" sldId="270"/>
            <ac:spMk id="9" creationId="{488FB347-E0F8-4BCD-9ACF-9A8CE959945C}"/>
          </ac:spMkLst>
        </pc:spChg>
        <pc:spChg chg="add">
          <ac:chgData name="Pauline Charles" userId="S::pauline@bordersadditionalneedsgroup.onmicrosoft.com::eef9cb27-5305-47c6-9441-09564cb8b8a0" providerId="AD" clId="Web-{B13906DF-F772-40AA-BD25-272F8D19A4CB}" dt="2018-09-21T19:54:45.589" v="62"/>
          <ac:spMkLst>
            <pc:docMk/>
            <pc:sldMk cId="32155753" sldId="270"/>
            <ac:spMk id="11" creationId="{DBD76F10-08F2-4210-AA40-B3CD8B741850}"/>
          </ac:spMkLst>
        </pc:spChg>
        <pc:picChg chg="add mod">
          <ac:chgData name="Pauline Charles" userId="S::pauline@bordersadditionalneedsgroup.onmicrosoft.com::eef9cb27-5305-47c6-9441-09564cb8b8a0" providerId="AD" clId="Web-{B13906DF-F772-40AA-BD25-272F8D19A4CB}" dt="2018-09-21T19:54:45.589" v="62"/>
          <ac:picMkLst>
            <pc:docMk/>
            <pc:sldMk cId="32155753" sldId="270"/>
            <ac:picMk id="2" creationId="{267E9388-76C5-4991-BACC-581F74BD51A2}"/>
          </ac:picMkLst>
        </pc:picChg>
      </pc:sldChg>
      <pc:sldChg chg="addSp modSp new mod setBg modShow">
        <pc:chgData name="Pauline Charles" userId="S::pauline@bordersadditionalneedsgroup.onmicrosoft.com::eef9cb27-5305-47c6-9441-09564cb8b8a0" providerId="AD" clId="Web-{B13906DF-F772-40AA-BD25-272F8D19A4CB}" dt="2018-09-21T19:58:14.326" v="76"/>
        <pc:sldMkLst>
          <pc:docMk/>
          <pc:sldMk cId="2634968639" sldId="271"/>
        </pc:sldMkLst>
        <pc:spChg chg="add">
          <ac:chgData name="Pauline Charles" userId="S::pauline@bordersadditionalneedsgroup.onmicrosoft.com::eef9cb27-5305-47c6-9441-09564cb8b8a0" providerId="AD" clId="Web-{B13906DF-F772-40AA-BD25-272F8D19A4CB}" dt="2018-09-21T19:58:14.326" v="76"/>
          <ac:spMkLst>
            <pc:docMk/>
            <pc:sldMk cId="2634968639" sldId="271"/>
            <ac:spMk id="7" creationId="{B6E6531A-0776-43BA-A852-5FB5C77534D5}"/>
          </ac:spMkLst>
        </pc:spChg>
        <pc:spChg chg="add">
          <ac:chgData name="Pauline Charles" userId="S::pauline@bordersadditionalneedsgroup.onmicrosoft.com::eef9cb27-5305-47c6-9441-09564cb8b8a0" providerId="AD" clId="Web-{B13906DF-F772-40AA-BD25-272F8D19A4CB}" dt="2018-09-21T19:58:14.326" v="76"/>
          <ac:spMkLst>
            <pc:docMk/>
            <pc:sldMk cId="2634968639" sldId="271"/>
            <ac:spMk id="9" creationId="{F8C5273F-2B84-46BF-A94F-1A20E13B3AA1}"/>
          </ac:spMkLst>
        </pc:spChg>
        <pc:picChg chg="add mod">
          <ac:chgData name="Pauline Charles" userId="S::pauline@bordersadditionalneedsgroup.onmicrosoft.com::eef9cb27-5305-47c6-9441-09564cb8b8a0" providerId="AD" clId="Web-{B13906DF-F772-40AA-BD25-272F8D19A4CB}" dt="2018-09-21T19:58:14.326" v="76"/>
          <ac:picMkLst>
            <pc:docMk/>
            <pc:sldMk cId="2634968639" sldId="271"/>
            <ac:picMk id="2" creationId="{07780047-E0D8-4B0B-BB49-78421E9B8057}"/>
          </ac:picMkLst>
        </pc:picChg>
      </pc:sldChg>
      <pc:sldChg chg="addSp modSp new mod setBg">
        <pc:chgData name="Pauline Charles" userId="S::pauline@bordersadditionalneedsgroup.onmicrosoft.com::eef9cb27-5305-47c6-9441-09564cb8b8a0" providerId="AD" clId="Web-{B13906DF-F772-40AA-BD25-272F8D19A4CB}" dt="2018-09-21T20:02:17.112" v="141"/>
        <pc:sldMkLst>
          <pc:docMk/>
          <pc:sldMk cId="1766826923" sldId="272"/>
        </pc:sldMkLst>
        <pc:spChg chg="mod">
          <ac:chgData name="Pauline Charles" userId="S::pauline@bordersadditionalneedsgroup.onmicrosoft.com::eef9cb27-5305-47c6-9441-09564cb8b8a0" providerId="AD" clId="Web-{B13906DF-F772-40AA-BD25-272F8D19A4CB}" dt="2018-09-21T20:02:17.112" v="141"/>
          <ac:spMkLst>
            <pc:docMk/>
            <pc:sldMk cId="1766826923" sldId="272"/>
            <ac:spMk id="2" creationId="{30BD2536-6567-45A3-A8EE-789AFD2F7149}"/>
          </ac:spMkLst>
        </pc:spChg>
        <pc:spChg chg="add">
          <ac:chgData name="Pauline Charles" userId="S::pauline@bordersadditionalneedsgroup.onmicrosoft.com::eef9cb27-5305-47c6-9441-09564cb8b8a0" providerId="AD" clId="Web-{B13906DF-F772-40AA-BD25-272F8D19A4CB}" dt="2018-09-21T20:02:17.112" v="141"/>
          <ac:spMkLst>
            <pc:docMk/>
            <pc:sldMk cId="1766826923" sldId="272"/>
            <ac:spMk id="8" creationId="{1CE580D1-F917-4567-AFB4-99AA9B52ADF0}"/>
          </ac:spMkLst>
        </pc:spChg>
        <pc:spChg chg="add">
          <ac:chgData name="Pauline Charles" userId="S::pauline@bordersadditionalneedsgroup.onmicrosoft.com::eef9cb27-5305-47c6-9441-09564cb8b8a0" providerId="AD" clId="Web-{B13906DF-F772-40AA-BD25-272F8D19A4CB}" dt="2018-09-21T20:02:17.112" v="141"/>
          <ac:spMkLst>
            <pc:docMk/>
            <pc:sldMk cId="1766826923" sldId="272"/>
            <ac:spMk id="16" creationId="{4F6621CF-F493-40D5-98AE-24A9D3AD43C4}"/>
          </ac:spMkLst>
        </pc:spChg>
        <pc:spChg chg="add">
          <ac:chgData name="Pauline Charles" userId="S::pauline@bordersadditionalneedsgroup.onmicrosoft.com::eef9cb27-5305-47c6-9441-09564cb8b8a0" providerId="AD" clId="Web-{B13906DF-F772-40AA-BD25-272F8D19A4CB}" dt="2018-09-21T20:02:17.112" v="141"/>
          <ac:spMkLst>
            <pc:docMk/>
            <pc:sldMk cId="1766826923" sldId="272"/>
            <ac:spMk id="18" creationId="{CADEE02A-D296-42EA-88F5-7803F69CEE29}"/>
          </ac:spMkLst>
        </pc:spChg>
        <pc:picChg chg="add mod">
          <ac:chgData name="Pauline Charles" userId="S::pauline@bordersadditionalneedsgroup.onmicrosoft.com::eef9cb27-5305-47c6-9441-09564cb8b8a0" providerId="AD" clId="Web-{B13906DF-F772-40AA-BD25-272F8D19A4CB}" dt="2018-09-21T20:02:17.112" v="141"/>
          <ac:picMkLst>
            <pc:docMk/>
            <pc:sldMk cId="1766826923" sldId="272"/>
            <ac:picMk id="3" creationId="{F57D42C4-7E67-4E74-82DE-DA06A24B4F44}"/>
          </ac:picMkLst>
        </pc:picChg>
        <pc:picChg chg="add">
          <ac:chgData name="Pauline Charles" userId="S::pauline@bordersadditionalneedsgroup.onmicrosoft.com::eef9cb27-5305-47c6-9441-09564cb8b8a0" providerId="AD" clId="Web-{B13906DF-F772-40AA-BD25-272F8D19A4CB}" dt="2018-09-21T20:02:17.112" v="141"/>
          <ac:picMkLst>
            <pc:docMk/>
            <pc:sldMk cId="1766826923" sldId="272"/>
            <ac:picMk id="10" creationId="{1F5620B8-A2D8-4568-B566-F0453A0D9167}"/>
          </ac:picMkLst>
        </pc:picChg>
        <pc:cxnChg chg="add">
          <ac:chgData name="Pauline Charles" userId="S::pauline@bordersadditionalneedsgroup.onmicrosoft.com::eef9cb27-5305-47c6-9441-09564cb8b8a0" providerId="AD" clId="Web-{B13906DF-F772-40AA-BD25-272F8D19A4CB}" dt="2018-09-21T20:02:17.112" v="141"/>
          <ac:cxnSpMkLst>
            <pc:docMk/>
            <pc:sldMk cId="1766826923" sldId="272"/>
            <ac:cxnSpMk id="12" creationId="{1C7D2BA4-4B7A-4596-8BCC-5CF715423894}"/>
          </ac:cxnSpMkLst>
        </pc:cxnChg>
        <pc:cxnChg chg="add">
          <ac:chgData name="Pauline Charles" userId="S::pauline@bordersadditionalneedsgroup.onmicrosoft.com::eef9cb27-5305-47c6-9441-09564cb8b8a0" providerId="AD" clId="Web-{B13906DF-F772-40AA-BD25-272F8D19A4CB}" dt="2018-09-21T20:02:17.112" v="141"/>
          <ac:cxnSpMkLst>
            <pc:docMk/>
            <pc:sldMk cId="1766826923" sldId="272"/>
            <ac:cxnSpMk id="14" creationId="{4977F1E1-2B6F-4BB6-899F-67D8764D83C5}"/>
          </ac:cxnSpMkLst>
        </pc:cxnChg>
      </pc:sldChg>
      <pc:sldMasterChg chg="modTransition modSldLayout">
        <pc:chgData name="Pauline Charles" userId="S::pauline@bordersadditionalneedsgroup.onmicrosoft.com::eef9cb27-5305-47c6-9441-09564cb8b8a0" providerId="AD" clId="Web-{B13906DF-F772-40AA-BD25-272F8D19A4CB}" dt="2018-09-21T19:54:24.308" v="60"/>
        <pc:sldMasterMkLst>
          <pc:docMk/>
          <pc:sldMasterMk cId="0" sldId="2147483648"/>
        </pc:sldMasterMkLst>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49"/>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0"/>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1"/>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2"/>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3"/>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4"/>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5"/>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6"/>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7"/>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8"/>
          </pc:sldLayoutMkLst>
        </pc:sldLayoutChg>
        <pc:sldLayoutChg chg="modTransition">
          <pc:chgData name="Pauline Charles" userId="S::pauline@bordersadditionalneedsgroup.onmicrosoft.com::eef9cb27-5305-47c6-9441-09564cb8b8a0" providerId="AD" clId="Web-{B13906DF-F772-40AA-BD25-272F8D19A4CB}" dt="2018-09-21T19:54:24.308" v="60"/>
          <pc:sldLayoutMkLst>
            <pc:docMk/>
            <pc:sldMasterMk cId="0" sldId="2147483648"/>
            <pc:sldLayoutMk cId="0" sldId="2147483659"/>
          </pc:sldLayoutMkLst>
        </pc:sldLayoutChg>
      </pc:sldMasterChg>
    </pc:docChg>
  </pc:docChgLst>
  <pc:docChgLst>
    <pc:chgData name="Nicola Corbett" userId="S::nicola@bordersadditionalneedsgroup.onmicrosoft.com::0ff86ffd-9a27-4029-8e71-94bde07230d3" providerId="AD" clId="Web-{CFF33EDF-8BC5-ABD1-6115-9B4D119BCF1E}"/>
    <pc:docChg chg="addSld delSld modSld">
      <pc:chgData name="Nicola Corbett" userId="S::nicola@bordersadditionalneedsgroup.onmicrosoft.com::0ff86ffd-9a27-4029-8e71-94bde07230d3" providerId="AD" clId="Web-{CFF33EDF-8BC5-ABD1-6115-9B4D119BCF1E}" dt="2018-09-23T18:42:31.313" v="246" actId="20577"/>
      <pc:docMkLst>
        <pc:docMk/>
      </pc:docMkLst>
      <pc:sldChg chg="addSp modSp">
        <pc:chgData name="Nicola Corbett" userId="S::nicola@bordersadditionalneedsgroup.onmicrosoft.com::0ff86ffd-9a27-4029-8e71-94bde07230d3" providerId="AD" clId="Web-{CFF33EDF-8BC5-ABD1-6115-9B4D119BCF1E}" dt="2018-09-23T18:37:44.637" v="170" actId="1076"/>
        <pc:sldMkLst>
          <pc:docMk/>
          <pc:sldMk cId="248470118" sldId="260"/>
        </pc:sldMkLst>
        <pc:spChg chg="add mod">
          <ac:chgData name="Nicola Corbett" userId="S::nicola@bordersadditionalneedsgroup.onmicrosoft.com::0ff86ffd-9a27-4029-8e71-94bde07230d3" providerId="AD" clId="Web-{CFF33EDF-8BC5-ABD1-6115-9B4D119BCF1E}" dt="2018-09-23T18:37:44.637" v="170" actId="1076"/>
          <ac:spMkLst>
            <pc:docMk/>
            <pc:sldMk cId="248470118" sldId="260"/>
            <ac:spMk id="3" creationId="{6360D429-2B0D-4FC2-8B4C-8FA4A8C3DB58}"/>
          </ac:spMkLst>
        </pc:spChg>
        <pc:spChg chg="mod">
          <ac:chgData name="Nicola Corbett" userId="S::nicola@bordersadditionalneedsgroup.onmicrosoft.com::0ff86ffd-9a27-4029-8e71-94bde07230d3" providerId="AD" clId="Web-{CFF33EDF-8BC5-ABD1-6115-9B4D119BCF1E}" dt="2018-09-23T18:36:22.589" v="145"/>
          <ac:spMkLst>
            <pc:docMk/>
            <pc:sldMk cId="248470118" sldId="260"/>
            <ac:spMk id="11" creationId="{E5DFB8AC-1A2A-4330-B50D-AAE63C682328}"/>
          </ac:spMkLst>
        </pc:spChg>
        <pc:picChg chg="mod">
          <ac:chgData name="Nicola Corbett" userId="S::nicola@bordersadditionalneedsgroup.onmicrosoft.com::0ff86ffd-9a27-4029-8e71-94bde07230d3" providerId="AD" clId="Web-{CFF33EDF-8BC5-ABD1-6115-9B4D119BCF1E}" dt="2018-09-23T18:36:48.245" v="154" actId="1076"/>
          <ac:picMkLst>
            <pc:docMk/>
            <pc:sldMk cId="248470118" sldId="260"/>
            <ac:picMk id="2" creationId="{93817C9F-A82D-43FE-A6A8-9D01B87ACF7F}"/>
          </ac:picMkLst>
        </pc:picChg>
      </pc:sldChg>
      <pc:sldChg chg="addSp delSp modSp">
        <pc:chgData name="Nicola Corbett" userId="S::nicola@bordersadditionalneedsgroup.onmicrosoft.com::0ff86ffd-9a27-4029-8e71-94bde07230d3" providerId="AD" clId="Web-{CFF33EDF-8BC5-ABD1-6115-9B4D119BCF1E}" dt="2018-09-23T18:39:53.498" v="209" actId="20577"/>
        <pc:sldMkLst>
          <pc:docMk/>
          <pc:sldMk cId="2238366315" sldId="261"/>
        </pc:sldMkLst>
        <pc:spChg chg="mod">
          <ac:chgData name="Nicola Corbett" userId="S::nicola@bordersadditionalneedsgroup.onmicrosoft.com::0ff86ffd-9a27-4029-8e71-94bde07230d3" providerId="AD" clId="Web-{CFF33EDF-8BC5-ABD1-6115-9B4D119BCF1E}" dt="2018-09-23T18:38:49.356" v="182" actId="1076"/>
          <ac:spMkLst>
            <pc:docMk/>
            <pc:sldMk cId="2238366315" sldId="261"/>
            <ac:spMk id="2" creationId="{FED38CF8-BD88-46A1-BDF3-82369B9B93D9}"/>
          </ac:spMkLst>
        </pc:spChg>
        <pc:spChg chg="add mod">
          <ac:chgData name="Nicola Corbett" userId="S::nicola@bordersadditionalneedsgroup.onmicrosoft.com::0ff86ffd-9a27-4029-8e71-94bde07230d3" providerId="AD" clId="Web-{CFF33EDF-8BC5-ABD1-6115-9B4D119BCF1E}" dt="2018-09-23T18:39:53.498" v="209" actId="20577"/>
          <ac:spMkLst>
            <pc:docMk/>
            <pc:sldMk cId="2238366315" sldId="261"/>
            <ac:spMk id="3" creationId="{52DDE973-DDD9-4719-8407-FEF0E30ED588}"/>
          </ac:spMkLst>
        </pc:spChg>
        <pc:spChg chg="mod">
          <ac:chgData name="Nicola Corbett" userId="S::nicola@bordersadditionalneedsgroup.onmicrosoft.com::0ff86ffd-9a27-4029-8e71-94bde07230d3" providerId="AD" clId="Web-{CFF33EDF-8BC5-ABD1-6115-9B4D119BCF1E}" dt="2018-09-23T18:38:34.356" v="180" actId="1076"/>
          <ac:spMkLst>
            <pc:docMk/>
            <pc:sldMk cId="2238366315" sldId="261"/>
            <ac:spMk id="4" creationId="{0B49F344-F1CD-4D24-83B4-B72E76849346}"/>
          </ac:spMkLst>
        </pc:spChg>
        <pc:spChg chg="del">
          <ac:chgData name="Nicola Corbett" userId="S::nicola@bordersadditionalneedsgroup.onmicrosoft.com::0ff86ffd-9a27-4029-8e71-94bde07230d3" providerId="AD" clId="Web-{CFF33EDF-8BC5-ABD1-6115-9B4D119BCF1E}" dt="2018-09-23T18:18:28.684" v="10"/>
          <ac:spMkLst>
            <pc:docMk/>
            <pc:sldMk cId="2238366315" sldId="261"/>
            <ac:spMk id="22" creationId="{81958111-BC13-4D45-AB27-0C2C83F9BA64}"/>
          </ac:spMkLst>
        </pc:spChg>
        <pc:grpChg chg="mod">
          <ac:chgData name="Nicola Corbett" userId="S::nicola@bordersadditionalneedsgroup.onmicrosoft.com::0ff86ffd-9a27-4029-8e71-94bde07230d3" providerId="AD" clId="Web-{CFF33EDF-8BC5-ABD1-6115-9B4D119BCF1E}" dt="2018-09-23T18:38:23.075" v="178" actId="14100"/>
          <ac:grpSpMkLst>
            <pc:docMk/>
            <pc:sldMk cId="2238366315" sldId="261"/>
            <ac:grpSpMk id="24" creationId="{82188758-E18A-4CE5-9D03-F4BF5D887C3F}"/>
          </ac:grpSpMkLst>
        </pc:grpChg>
        <pc:picChg chg="mod">
          <ac:chgData name="Nicola Corbett" userId="S::nicola@bordersadditionalneedsgroup.onmicrosoft.com::0ff86ffd-9a27-4029-8e71-94bde07230d3" providerId="AD" clId="Web-{CFF33EDF-8BC5-ABD1-6115-9B4D119BCF1E}" dt="2018-09-23T18:38:27.950" v="179" actId="14100"/>
          <ac:picMkLst>
            <pc:docMk/>
            <pc:sldMk cId="2238366315" sldId="261"/>
            <ac:picMk id="5" creationId="{B12CA608-C9A1-4F96-AA78-0E43FA055EB6}"/>
          </ac:picMkLst>
        </pc:picChg>
        <pc:cxnChg chg="del">
          <ac:chgData name="Nicola Corbett" userId="S::nicola@bordersadditionalneedsgroup.onmicrosoft.com::0ff86ffd-9a27-4029-8e71-94bde07230d3" providerId="AD" clId="Web-{CFF33EDF-8BC5-ABD1-6115-9B4D119BCF1E}" dt="2018-09-23T18:38:52.638" v="183"/>
          <ac:cxnSpMkLst>
            <pc:docMk/>
            <pc:sldMk cId="2238366315" sldId="261"/>
            <ac:cxnSpMk id="20" creationId="{381B4579-E2EA-4BD7-94FF-0A0BEE135C6B}"/>
          </ac:cxnSpMkLst>
        </pc:cxnChg>
      </pc:sldChg>
      <pc:sldChg chg="addSp modSp">
        <pc:chgData name="Nicola Corbett" userId="S::nicola@bordersadditionalneedsgroup.onmicrosoft.com::0ff86ffd-9a27-4029-8e71-94bde07230d3" providerId="AD" clId="Web-{CFF33EDF-8BC5-ABD1-6115-9B4D119BCF1E}" dt="2018-09-23T18:42:30.266" v="245" actId="20577"/>
        <pc:sldMkLst>
          <pc:docMk/>
          <pc:sldMk cId="2634968639" sldId="271"/>
        </pc:sldMkLst>
        <pc:spChg chg="add mod">
          <ac:chgData name="Nicola Corbett" userId="S::nicola@bordersadditionalneedsgroup.onmicrosoft.com::0ff86ffd-9a27-4029-8e71-94bde07230d3" providerId="AD" clId="Web-{CFF33EDF-8BC5-ABD1-6115-9B4D119BCF1E}" dt="2018-09-23T18:42:30.266" v="245" actId="20577"/>
          <ac:spMkLst>
            <pc:docMk/>
            <pc:sldMk cId="2634968639" sldId="271"/>
            <ac:spMk id="3" creationId="{DF93F83A-CB99-4E21-9C96-82363E1B2F91}"/>
          </ac:spMkLst>
        </pc:spChg>
        <pc:picChg chg="mod">
          <ac:chgData name="Nicola Corbett" userId="S::nicola@bordersadditionalneedsgroup.onmicrosoft.com::0ff86ffd-9a27-4029-8e71-94bde07230d3" providerId="AD" clId="Web-{CFF33EDF-8BC5-ABD1-6115-9B4D119BCF1E}" dt="2018-09-23T18:40:25.483" v="213" actId="1076"/>
          <ac:picMkLst>
            <pc:docMk/>
            <pc:sldMk cId="2634968639" sldId="271"/>
            <ac:picMk id="2" creationId="{07780047-E0D8-4B0B-BB49-78421E9B8057}"/>
          </ac:picMkLst>
        </pc:picChg>
      </pc:sldChg>
      <pc:sldChg chg="addSp modSp">
        <pc:chgData name="Nicola Corbett" userId="S::nicola@bordersadditionalneedsgroup.onmicrosoft.com::0ff86ffd-9a27-4029-8e71-94bde07230d3" providerId="AD" clId="Web-{CFF33EDF-8BC5-ABD1-6115-9B4D119BCF1E}" dt="2018-09-23T18:40:45.249" v="215" actId="20577"/>
        <pc:sldMkLst>
          <pc:docMk/>
          <pc:sldMk cId="1766826923" sldId="272"/>
        </pc:sldMkLst>
        <pc:spChg chg="mod">
          <ac:chgData name="Nicola Corbett" userId="S::nicola@bordersadditionalneedsgroup.onmicrosoft.com::0ff86ffd-9a27-4029-8e71-94bde07230d3" providerId="AD" clId="Web-{CFF33EDF-8BC5-ABD1-6115-9B4D119BCF1E}" dt="2018-09-23T18:34:49.666" v="139" actId="14100"/>
          <ac:spMkLst>
            <pc:docMk/>
            <pc:sldMk cId="1766826923" sldId="272"/>
            <ac:spMk id="2" creationId="{30BD2536-6567-45A3-A8EE-789AFD2F7149}"/>
          </ac:spMkLst>
        </pc:spChg>
        <pc:spChg chg="add mod">
          <ac:chgData name="Nicola Corbett" userId="S::nicola@bordersadditionalneedsgroup.onmicrosoft.com::0ff86ffd-9a27-4029-8e71-94bde07230d3" providerId="AD" clId="Web-{CFF33EDF-8BC5-ABD1-6115-9B4D119BCF1E}" dt="2018-09-23T18:40:45.249" v="215" actId="20577"/>
          <ac:spMkLst>
            <pc:docMk/>
            <pc:sldMk cId="1766826923" sldId="272"/>
            <ac:spMk id="4" creationId="{55294926-C011-41D6-8868-26FEABE62918}"/>
          </ac:spMkLst>
        </pc:spChg>
      </pc:sldChg>
      <pc:sldChg chg="addSp modSp new del">
        <pc:chgData name="Nicola Corbett" userId="S::nicola@bordersadditionalneedsgroup.onmicrosoft.com::0ff86ffd-9a27-4029-8e71-94bde07230d3" providerId="AD" clId="Web-{CFF33EDF-8BC5-ABD1-6115-9B4D119BCF1E}" dt="2018-09-23T18:40:04.920" v="212"/>
        <pc:sldMkLst>
          <pc:docMk/>
          <pc:sldMk cId="1964128901" sldId="273"/>
        </pc:sldMkLst>
        <pc:spChg chg="add mod">
          <ac:chgData name="Nicola Corbett" userId="S::nicola@bordersadditionalneedsgroup.onmicrosoft.com::0ff86ffd-9a27-4029-8e71-94bde07230d3" providerId="AD" clId="Web-{CFF33EDF-8BC5-ABD1-6115-9B4D119BCF1E}" dt="2018-09-23T18:30:46.960" v="99" actId="1076"/>
          <ac:spMkLst>
            <pc:docMk/>
            <pc:sldMk cId="1964128901" sldId="273"/>
            <ac:spMk id="2" creationId="{C5A2030E-F89A-44EC-9DD3-CD5AFD485D0A}"/>
          </ac:spMkLst>
        </pc:spChg>
      </pc:sldChg>
    </pc:docChg>
  </pc:docChgLst>
  <pc:docChgLst>
    <pc:chgData name="Pauline Charles" userId="S::pauline@bordersadditionalneedsgroup.onmicrosoft.com::eef9cb27-5305-47c6-9441-09564cb8b8a0" providerId="AD" clId="Web-{7E0BDB06-A0CA-4EE7-A669-E6AE34245663}"/>
    <pc:docChg chg="addSld modSld">
      <pc:chgData name="Pauline Charles" userId="S::pauline@bordersadditionalneedsgroup.onmicrosoft.com::eef9cb27-5305-47c6-9441-09564cb8b8a0" providerId="AD" clId="Web-{7E0BDB06-A0CA-4EE7-A669-E6AE34245663}" dt="2018-09-21T19:47:52.425" v="170"/>
      <pc:docMkLst>
        <pc:docMk/>
      </pc:docMkLst>
      <pc:sldChg chg="modSp">
        <pc:chgData name="Pauline Charles" userId="S::pauline@bordersadditionalneedsgroup.onmicrosoft.com::eef9cb27-5305-47c6-9441-09564cb8b8a0" providerId="AD" clId="Web-{7E0BDB06-A0CA-4EE7-A669-E6AE34245663}" dt="2018-09-21T19:45:40.874" v="81" actId="20577"/>
        <pc:sldMkLst>
          <pc:docMk/>
          <pc:sldMk cId="128632686" sldId="256"/>
        </pc:sldMkLst>
        <pc:spChg chg="mod">
          <ac:chgData name="Pauline Charles" userId="S::pauline@bordersadditionalneedsgroup.onmicrosoft.com::eef9cb27-5305-47c6-9441-09564cb8b8a0" providerId="AD" clId="Web-{7E0BDB06-A0CA-4EE7-A669-E6AE34245663}" dt="2018-09-21T19:45:40.874" v="81" actId="20577"/>
          <ac:spMkLst>
            <pc:docMk/>
            <pc:sldMk cId="128632686" sldId="256"/>
            <ac:spMk id="2" creationId="{00000000-0000-0000-0000-000000000000}"/>
          </ac:spMkLst>
        </pc:spChg>
      </pc:sldChg>
      <pc:sldChg chg="modSp">
        <pc:chgData name="Pauline Charles" userId="S::pauline@bordersadditionalneedsgroup.onmicrosoft.com::eef9cb27-5305-47c6-9441-09564cb8b8a0" providerId="AD" clId="Web-{7E0BDB06-A0CA-4EE7-A669-E6AE34245663}" dt="2018-09-21T19:46:54.254" v="161" actId="14100"/>
        <pc:sldMkLst>
          <pc:docMk/>
          <pc:sldMk cId="3476403083" sldId="257"/>
        </pc:sldMkLst>
        <pc:spChg chg="mod">
          <ac:chgData name="Pauline Charles" userId="S::pauline@bordersadditionalneedsgroup.onmicrosoft.com::eef9cb27-5305-47c6-9441-09564cb8b8a0" providerId="AD" clId="Web-{7E0BDB06-A0CA-4EE7-A669-E6AE34245663}" dt="2018-09-21T19:46:54.254" v="161" actId="14100"/>
          <ac:spMkLst>
            <pc:docMk/>
            <pc:sldMk cId="3476403083" sldId="257"/>
            <ac:spMk id="4" creationId="{B99D532B-1744-4320-9270-079B8A92D5E5}"/>
          </ac:spMkLst>
        </pc:spChg>
      </pc:sldChg>
      <pc:sldChg chg="modSp">
        <pc:chgData name="Pauline Charles" userId="S::pauline@bordersadditionalneedsgroup.onmicrosoft.com::eef9cb27-5305-47c6-9441-09564cb8b8a0" providerId="AD" clId="Web-{7E0BDB06-A0CA-4EE7-A669-E6AE34245663}" dt="2018-09-21T19:34:01.443" v="4" actId="20577"/>
        <pc:sldMkLst>
          <pc:docMk/>
          <pc:sldMk cId="2238366315" sldId="261"/>
        </pc:sldMkLst>
        <pc:spChg chg="mod">
          <ac:chgData name="Pauline Charles" userId="S::pauline@bordersadditionalneedsgroup.onmicrosoft.com::eef9cb27-5305-47c6-9441-09564cb8b8a0" providerId="AD" clId="Web-{7E0BDB06-A0CA-4EE7-A669-E6AE34245663}" dt="2018-09-21T19:34:01.443" v="4" actId="20577"/>
          <ac:spMkLst>
            <pc:docMk/>
            <pc:sldMk cId="2238366315" sldId="261"/>
            <ac:spMk id="4" creationId="{0B49F344-F1CD-4D24-83B4-B72E76849346}"/>
          </ac:spMkLst>
        </pc:spChg>
      </pc:sldChg>
      <pc:sldChg chg="addSp delSp modSp new">
        <pc:chgData name="Pauline Charles" userId="S::pauline@bordersadditionalneedsgroup.onmicrosoft.com::eef9cb27-5305-47c6-9441-09564cb8b8a0" providerId="AD" clId="Web-{7E0BDB06-A0CA-4EE7-A669-E6AE34245663}" dt="2018-09-21T19:47:31.081" v="169" actId="14100"/>
        <pc:sldMkLst>
          <pc:docMk/>
          <pc:sldMk cId="529012665" sldId="264"/>
        </pc:sldMkLst>
        <pc:spChg chg="mod">
          <ac:chgData name="Pauline Charles" userId="S::pauline@bordersadditionalneedsgroup.onmicrosoft.com::eef9cb27-5305-47c6-9441-09564cb8b8a0" providerId="AD" clId="Web-{7E0BDB06-A0CA-4EE7-A669-E6AE34245663}" dt="2018-09-21T19:47:31.081" v="169" actId="14100"/>
          <ac:spMkLst>
            <pc:docMk/>
            <pc:sldMk cId="529012665" sldId="264"/>
            <ac:spMk id="2" creationId="{6B39B8BA-A1D2-42EF-BF45-2208A516B8CF}"/>
          </ac:spMkLst>
        </pc:spChg>
        <pc:spChg chg="del">
          <ac:chgData name="Pauline Charles" userId="S::pauline@bordersadditionalneedsgroup.onmicrosoft.com::eef9cb27-5305-47c6-9441-09564cb8b8a0" providerId="AD" clId="Web-{7E0BDB06-A0CA-4EE7-A669-E6AE34245663}" dt="2018-09-21T19:44:13.438" v="44"/>
          <ac:spMkLst>
            <pc:docMk/>
            <pc:sldMk cId="529012665" sldId="264"/>
            <ac:spMk id="3" creationId="{073E5EFA-5E43-4118-9D8A-3FD8A793AC1A}"/>
          </ac:spMkLst>
        </pc:spChg>
        <pc:picChg chg="add mod ord">
          <ac:chgData name="Pauline Charles" userId="S::pauline@bordersadditionalneedsgroup.onmicrosoft.com::eef9cb27-5305-47c6-9441-09564cb8b8a0" providerId="AD" clId="Web-{7E0BDB06-A0CA-4EE7-A669-E6AE34245663}" dt="2018-09-21T19:45:02.562" v="50" actId="14100"/>
          <ac:picMkLst>
            <pc:docMk/>
            <pc:sldMk cId="529012665" sldId="264"/>
            <ac:picMk id="4" creationId="{445FDC04-0B57-451C-990E-D430E0ECA45C}"/>
          </ac:picMkLst>
        </pc:picChg>
      </pc:sldChg>
      <pc:sldChg chg="new">
        <pc:chgData name="Pauline Charles" userId="S::pauline@bordersadditionalneedsgroup.onmicrosoft.com::eef9cb27-5305-47c6-9441-09564cb8b8a0" providerId="AD" clId="Web-{7E0BDB06-A0CA-4EE7-A669-E6AE34245663}" dt="2018-09-21T19:47:52.425" v="170"/>
        <pc:sldMkLst>
          <pc:docMk/>
          <pc:sldMk cId="2551612642" sldId="265"/>
        </pc:sldMkLst>
      </pc:sldChg>
    </pc:docChg>
  </pc:docChgLst>
  <pc:docChgLst>
    <pc:chgData name="Pauline Charles" userId="S::pauline@bordersadditionalneedsgroup.onmicrosoft.com::eef9cb27-5305-47c6-9441-09564cb8b8a0" providerId="AD" clId="Web-{64B3F527-ED4E-4C8F-8126-306D942FFD3F}"/>
    <pc:docChg chg="addSld modSld">
      <pc:chgData name="Pauline Charles" userId="S::pauline@bordersadditionalneedsgroup.onmicrosoft.com::eef9cb27-5305-47c6-9441-09564cb8b8a0" providerId="AD" clId="Web-{64B3F527-ED4E-4C8F-8126-306D942FFD3F}" dt="2018-09-21T12:52:53.771" v="154"/>
      <pc:docMkLst>
        <pc:docMk/>
      </pc:docMkLst>
      <pc:sldChg chg="addSp modSp mod setBg setClrOvrMap">
        <pc:chgData name="Pauline Charles" userId="S::pauline@bordersadditionalneedsgroup.onmicrosoft.com::eef9cb27-5305-47c6-9441-09564cb8b8a0" providerId="AD" clId="Web-{64B3F527-ED4E-4C8F-8126-306D942FFD3F}" dt="2018-09-21T12:52:53.771" v="154"/>
        <pc:sldMkLst>
          <pc:docMk/>
          <pc:sldMk cId="128632686" sldId="256"/>
        </pc:sldMkLst>
        <pc:spChg chg="mod">
          <ac:chgData name="Pauline Charles" userId="S::pauline@bordersadditionalneedsgroup.onmicrosoft.com::eef9cb27-5305-47c6-9441-09564cb8b8a0" providerId="AD" clId="Web-{64B3F527-ED4E-4C8F-8126-306D942FFD3F}" dt="2018-09-21T12:52:53.771" v="154"/>
          <ac:spMkLst>
            <pc:docMk/>
            <pc:sldMk cId="128632686" sldId="256"/>
            <ac:spMk id="2" creationId="{00000000-0000-0000-0000-000000000000}"/>
          </ac:spMkLst>
        </pc:spChg>
        <pc:spChg chg="mod">
          <ac:chgData name="Pauline Charles" userId="S::pauline@bordersadditionalneedsgroup.onmicrosoft.com::eef9cb27-5305-47c6-9441-09564cb8b8a0" providerId="AD" clId="Web-{64B3F527-ED4E-4C8F-8126-306D942FFD3F}" dt="2018-09-21T12:52:53.771" v="154"/>
          <ac:spMkLst>
            <pc:docMk/>
            <pc:sldMk cId="128632686" sldId="256"/>
            <ac:spMk id="3" creationId="{00000000-0000-0000-0000-000000000000}"/>
          </ac:spMkLst>
        </pc:spChg>
        <pc:spChg chg="add">
          <ac:chgData name="Pauline Charles" userId="S::pauline@bordersadditionalneedsgroup.onmicrosoft.com::eef9cb27-5305-47c6-9441-09564cb8b8a0" providerId="AD" clId="Web-{64B3F527-ED4E-4C8F-8126-306D942FFD3F}" dt="2018-09-21T12:52:53.771" v="154"/>
          <ac:spMkLst>
            <pc:docMk/>
            <pc:sldMk cId="128632686" sldId="256"/>
            <ac:spMk id="8" creationId="{B5F9E98A-4FF4-43D6-9C48-6DF0E7F2D272}"/>
          </ac:spMkLst>
        </pc:spChg>
        <pc:spChg chg="add">
          <ac:chgData name="Pauline Charles" userId="S::pauline@bordersadditionalneedsgroup.onmicrosoft.com::eef9cb27-5305-47c6-9441-09564cb8b8a0" providerId="AD" clId="Web-{64B3F527-ED4E-4C8F-8126-306D942FFD3F}" dt="2018-09-21T12:52:53.771" v="154"/>
          <ac:spMkLst>
            <pc:docMk/>
            <pc:sldMk cId="128632686" sldId="256"/>
            <ac:spMk id="10" creationId="{D207A636-DC99-4588-80C4-9E069B97C3FD}"/>
          </ac:spMkLst>
        </pc:spChg>
        <pc:picChg chg="add">
          <ac:chgData name="Pauline Charles" userId="S::pauline@bordersadditionalneedsgroup.onmicrosoft.com::eef9cb27-5305-47c6-9441-09564cb8b8a0" providerId="AD" clId="Web-{64B3F527-ED4E-4C8F-8126-306D942FFD3F}" dt="2018-09-21T12:52:53.771" v="154"/>
          <ac:picMkLst>
            <pc:docMk/>
            <pc:sldMk cId="128632686" sldId="256"/>
            <ac:picMk id="14" creationId="{D4ED6A5F-3B06-48C5-850F-8045C4DF69AE}"/>
          </ac:picMkLst>
        </pc:picChg>
        <pc:cxnChg chg="add">
          <ac:chgData name="Pauline Charles" userId="S::pauline@bordersadditionalneedsgroup.onmicrosoft.com::eef9cb27-5305-47c6-9441-09564cb8b8a0" providerId="AD" clId="Web-{64B3F527-ED4E-4C8F-8126-306D942FFD3F}" dt="2018-09-21T12:52:53.771" v="154"/>
          <ac:cxnSpMkLst>
            <pc:docMk/>
            <pc:sldMk cId="128632686" sldId="256"/>
            <ac:cxnSpMk id="12" creationId="{0F2BAA51-3181-4303-929A-FCD9C33F8900}"/>
          </ac:cxnSpMkLst>
        </pc:cxnChg>
        <pc:cxnChg chg="add">
          <ac:chgData name="Pauline Charles" userId="S::pauline@bordersadditionalneedsgroup.onmicrosoft.com::eef9cb27-5305-47c6-9441-09564cb8b8a0" providerId="AD" clId="Web-{64B3F527-ED4E-4C8F-8126-306D942FFD3F}" dt="2018-09-21T12:52:53.771" v="154"/>
          <ac:cxnSpMkLst>
            <pc:docMk/>
            <pc:sldMk cId="128632686" sldId="256"/>
            <ac:cxnSpMk id="16" creationId="{C9A60B9D-8DAC-4DA9-88DE-9911621A2B96}"/>
          </ac:cxnSpMkLst>
        </pc:cxnChg>
      </pc:sldChg>
      <pc:sldChg chg="addSp delSp modSp new mod setBg">
        <pc:chgData name="Pauline Charles" userId="S::pauline@bordersadditionalneedsgroup.onmicrosoft.com::eef9cb27-5305-47c6-9441-09564cb8b8a0" providerId="AD" clId="Web-{64B3F527-ED4E-4C8F-8126-306D942FFD3F}" dt="2018-09-21T12:52:42.677" v="153"/>
        <pc:sldMkLst>
          <pc:docMk/>
          <pc:sldMk cId="3476403083" sldId="257"/>
        </pc:sldMkLst>
        <pc:spChg chg="mod">
          <ac:chgData name="Pauline Charles" userId="S::pauline@bordersadditionalneedsgroup.onmicrosoft.com::eef9cb27-5305-47c6-9441-09564cb8b8a0" providerId="AD" clId="Web-{64B3F527-ED4E-4C8F-8126-306D942FFD3F}" dt="2018-09-21T12:52:42.677" v="153"/>
          <ac:spMkLst>
            <pc:docMk/>
            <pc:sldMk cId="3476403083" sldId="257"/>
            <ac:spMk id="2" creationId="{053351B5-7F67-4D67-B17E-64C1F9B552EC}"/>
          </ac:spMkLst>
        </pc:spChg>
        <pc:spChg chg="del">
          <ac:chgData name="Pauline Charles" userId="S::pauline@bordersadditionalneedsgroup.onmicrosoft.com::eef9cb27-5305-47c6-9441-09564cb8b8a0" providerId="AD" clId="Web-{64B3F527-ED4E-4C8F-8126-306D942FFD3F}" dt="2018-09-21T12:45:50.576" v="32"/>
          <ac:spMkLst>
            <pc:docMk/>
            <pc:sldMk cId="3476403083" sldId="257"/>
            <ac:spMk id="3" creationId="{9A1891C0-9DC8-49C5-AE90-FB3684BAF61A}"/>
          </ac:spMkLst>
        </pc:spChg>
        <pc:spChg chg="add">
          <ac:chgData name="Pauline Charles" userId="S::pauline@bordersadditionalneedsgroup.onmicrosoft.com::eef9cb27-5305-47c6-9441-09564cb8b8a0" providerId="AD" clId="Web-{64B3F527-ED4E-4C8F-8126-306D942FFD3F}" dt="2018-09-21T12:52:42.677" v="153"/>
          <ac:spMkLst>
            <pc:docMk/>
            <pc:sldMk cId="3476403083" sldId="257"/>
            <ac:spMk id="10" creationId="{0CABCAE3-64FC-4149-819F-2C1812824154}"/>
          </ac:spMkLst>
        </pc:spChg>
        <pc:spChg chg="add">
          <ac:chgData name="Pauline Charles" userId="S::pauline@bordersadditionalneedsgroup.onmicrosoft.com::eef9cb27-5305-47c6-9441-09564cb8b8a0" providerId="AD" clId="Web-{64B3F527-ED4E-4C8F-8126-306D942FFD3F}" dt="2018-09-21T12:52:42.677" v="153"/>
          <ac:spMkLst>
            <pc:docMk/>
            <pc:sldMk cId="3476403083" sldId="257"/>
            <ac:spMk id="18" creationId="{D0712110-0BC1-4B31-B3BB-63B44222E87F}"/>
          </ac:spMkLst>
        </pc:spChg>
        <pc:spChg chg="add">
          <ac:chgData name="Pauline Charles" userId="S::pauline@bordersadditionalneedsgroup.onmicrosoft.com::eef9cb27-5305-47c6-9441-09564cb8b8a0" providerId="AD" clId="Web-{64B3F527-ED4E-4C8F-8126-306D942FFD3F}" dt="2018-09-21T12:52:42.677" v="153"/>
          <ac:spMkLst>
            <pc:docMk/>
            <pc:sldMk cId="3476403083" sldId="257"/>
            <ac:spMk id="20" creationId="{4466B5F3-C053-4580-B04A-1EF949888280}"/>
          </ac:spMkLst>
        </pc:spChg>
        <pc:picChg chg="add mod ord modCrop">
          <ac:chgData name="Pauline Charles" userId="S::pauline@bordersadditionalneedsgroup.onmicrosoft.com::eef9cb27-5305-47c6-9441-09564cb8b8a0" providerId="AD" clId="Web-{64B3F527-ED4E-4C8F-8126-306D942FFD3F}" dt="2018-09-21T12:52:42.677" v="153"/>
          <ac:picMkLst>
            <pc:docMk/>
            <pc:sldMk cId="3476403083" sldId="257"/>
            <ac:picMk id="5" creationId="{0F331C89-7F8F-4F63-8F5E-0F2FE1147B95}"/>
          </ac:picMkLst>
        </pc:picChg>
        <pc:picChg chg="add">
          <ac:chgData name="Pauline Charles" userId="S::pauline@bordersadditionalneedsgroup.onmicrosoft.com::eef9cb27-5305-47c6-9441-09564cb8b8a0" providerId="AD" clId="Web-{64B3F527-ED4E-4C8F-8126-306D942FFD3F}" dt="2018-09-21T12:52:42.677" v="153"/>
          <ac:picMkLst>
            <pc:docMk/>
            <pc:sldMk cId="3476403083" sldId="257"/>
            <ac:picMk id="12" creationId="{012FDCFE-9AD2-4D8A-8CBF-B3AA37EBF6DD}"/>
          </ac:picMkLst>
        </pc:picChg>
        <pc:picChg chg="add">
          <ac:chgData name="Pauline Charles" userId="S::pauline@bordersadditionalneedsgroup.onmicrosoft.com::eef9cb27-5305-47c6-9441-09564cb8b8a0" providerId="AD" clId="Web-{64B3F527-ED4E-4C8F-8126-306D942FFD3F}" dt="2018-09-21T12:52:42.677" v="153"/>
          <ac:picMkLst>
            <pc:docMk/>
            <pc:sldMk cId="3476403083" sldId="257"/>
            <ac:picMk id="24" creationId="{25CED634-E2D0-4AB7-96DD-816C9B52C5CF}"/>
          </ac:picMkLst>
        </pc:picChg>
        <pc:cxnChg chg="add">
          <ac:chgData name="Pauline Charles" userId="S::pauline@bordersadditionalneedsgroup.onmicrosoft.com::eef9cb27-5305-47c6-9441-09564cb8b8a0" providerId="AD" clId="Web-{64B3F527-ED4E-4C8F-8126-306D942FFD3F}" dt="2018-09-21T12:52:42.677" v="153"/>
          <ac:cxnSpMkLst>
            <pc:docMk/>
            <pc:sldMk cId="3476403083" sldId="257"/>
            <ac:cxnSpMk id="14" creationId="{FBD463FC-4CA8-4FF4-85A3-AF9F4B98D210}"/>
          </ac:cxnSpMkLst>
        </pc:cxnChg>
        <pc:cxnChg chg="add">
          <ac:chgData name="Pauline Charles" userId="S::pauline@bordersadditionalneedsgroup.onmicrosoft.com::eef9cb27-5305-47c6-9441-09564cb8b8a0" providerId="AD" clId="Web-{64B3F527-ED4E-4C8F-8126-306D942FFD3F}" dt="2018-09-21T12:52:42.677" v="153"/>
          <ac:cxnSpMkLst>
            <pc:docMk/>
            <pc:sldMk cId="3476403083" sldId="257"/>
            <ac:cxnSpMk id="16" creationId="{BECF35C3-8B44-4F4B-BD25-4C01823DB22A}"/>
          </ac:cxnSpMkLst>
        </pc:cxnChg>
        <pc:cxnChg chg="add">
          <ac:chgData name="Pauline Charles" userId="S::pauline@bordersadditionalneedsgroup.onmicrosoft.com::eef9cb27-5305-47c6-9441-09564cb8b8a0" providerId="AD" clId="Web-{64B3F527-ED4E-4C8F-8126-306D942FFD3F}" dt="2018-09-21T12:52:42.677" v="153"/>
          <ac:cxnSpMkLst>
            <pc:docMk/>
            <pc:sldMk cId="3476403083" sldId="257"/>
            <ac:cxnSpMk id="22" creationId="{FA6123F2-4B61-414F-A7E5-5B7828EACAE2}"/>
          </ac:cxnSpMkLst>
        </pc:cxnChg>
        <pc:cxnChg chg="add">
          <ac:chgData name="Pauline Charles" userId="S::pauline@bordersadditionalneedsgroup.onmicrosoft.com::eef9cb27-5305-47c6-9441-09564cb8b8a0" providerId="AD" clId="Web-{64B3F527-ED4E-4C8F-8126-306D942FFD3F}" dt="2018-09-21T12:52:42.677" v="153"/>
          <ac:cxnSpMkLst>
            <pc:docMk/>
            <pc:sldMk cId="3476403083" sldId="257"/>
            <ac:cxnSpMk id="26" creationId="{FCDDCDFB-696D-4FDF-9B58-24F71B7C37BC}"/>
          </ac:cxnSpMkLst>
        </pc:cxnChg>
      </pc:sldChg>
      <pc:sldChg chg="addSp modSp new mod setBg">
        <pc:chgData name="Pauline Charles" userId="S::pauline@bordersadditionalneedsgroup.onmicrosoft.com::eef9cb27-5305-47c6-9441-09564cb8b8a0" providerId="AD" clId="Web-{64B3F527-ED4E-4C8F-8126-306D942FFD3F}" dt="2018-09-21T12:52:33.068" v="152"/>
        <pc:sldMkLst>
          <pc:docMk/>
          <pc:sldMk cId="3188460406" sldId="258"/>
        </pc:sldMkLst>
        <pc:spChg chg="add">
          <ac:chgData name="Pauline Charles" userId="S::pauline@bordersadditionalneedsgroup.onmicrosoft.com::eef9cb27-5305-47c6-9441-09564cb8b8a0" providerId="AD" clId="Web-{64B3F527-ED4E-4C8F-8126-306D942FFD3F}" dt="2018-09-21T12:52:33.068" v="152"/>
          <ac:spMkLst>
            <pc:docMk/>
            <pc:sldMk cId="3188460406" sldId="258"/>
            <ac:spMk id="7" creationId="{882C17D0-0115-4E43-AF4A-3BA36E80919D}"/>
          </ac:spMkLst>
        </pc:spChg>
        <pc:spChg chg="add">
          <ac:chgData name="Pauline Charles" userId="S::pauline@bordersadditionalneedsgroup.onmicrosoft.com::eef9cb27-5305-47c6-9441-09564cb8b8a0" providerId="AD" clId="Web-{64B3F527-ED4E-4C8F-8126-306D942FFD3F}" dt="2018-09-21T12:52:33.068" v="152"/>
          <ac:spMkLst>
            <pc:docMk/>
            <pc:sldMk cId="3188460406" sldId="258"/>
            <ac:spMk id="9" creationId="{A2982B51-6FEC-4000-8197-30B2EE78ADE0}"/>
          </ac:spMkLst>
        </pc:spChg>
        <pc:spChg chg="add">
          <ac:chgData name="Pauline Charles" userId="S::pauline@bordersadditionalneedsgroup.onmicrosoft.com::eef9cb27-5305-47c6-9441-09564cb8b8a0" providerId="AD" clId="Web-{64B3F527-ED4E-4C8F-8126-306D942FFD3F}" dt="2018-09-21T12:52:33.068" v="152"/>
          <ac:spMkLst>
            <pc:docMk/>
            <pc:sldMk cId="3188460406" sldId="258"/>
            <ac:spMk id="11" creationId="{E5DFB8AC-1A2A-4330-B50D-AAE63C682328}"/>
          </ac:spMkLst>
        </pc:spChg>
        <pc:picChg chg="add mod">
          <ac:chgData name="Pauline Charles" userId="S::pauline@bordersadditionalneedsgroup.onmicrosoft.com::eef9cb27-5305-47c6-9441-09564cb8b8a0" providerId="AD" clId="Web-{64B3F527-ED4E-4C8F-8126-306D942FFD3F}" dt="2018-09-21T12:52:33.068" v="152"/>
          <ac:picMkLst>
            <pc:docMk/>
            <pc:sldMk cId="3188460406" sldId="258"/>
            <ac:picMk id="2" creationId="{7C37D815-82F3-4970-A49F-7D32B2D0CCF4}"/>
          </ac:picMkLst>
        </pc:picChg>
      </pc:sldChg>
      <pc:sldChg chg="addSp modSp new mod setBg">
        <pc:chgData name="Pauline Charles" userId="S::pauline@bordersadditionalneedsgroup.onmicrosoft.com::eef9cb27-5305-47c6-9441-09564cb8b8a0" providerId="AD" clId="Web-{64B3F527-ED4E-4C8F-8126-306D942FFD3F}" dt="2018-09-21T12:52:22.583" v="151"/>
        <pc:sldMkLst>
          <pc:docMk/>
          <pc:sldMk cId="844288171" sldId="259"/>
        </pc:sldMkLst>
        <pc:spChg chg="add">
          <ac:chgData name="Pauline Charles" userId="S::pauline@bordersadditionalneedsgroup.onmicrosoft.com::eef9cb27-5305-47c6-9441-09564cb8b8a0" providerId="AD" clId="Web-{64B3F527-ED4E-4C8F-8126-306D942FFD3F}" dt="2018-09-21T12:52:22.583" v="151"/>
          <ac:spMkLst>
            <pc:docMk/>
            <pc:sldMk cId="844288171" sldId="259"/>
            <ac:spMk id="7" creationId="{882C17D0-0115-4E43-AF4A-3BA36E80919D}"/>
          </ac:spMkLst>
        </pc:spChg>
        <pc:spChg chg="add">
          <ac:chgData name="Pauline Charles" userId="S::pauline@bordersadditionalneedsgroup.onmicrosoft.com::eef9cb27-5305-47c6-9441-09564cb8b8a0" providerId="AD" clId="Web-{64B3F527-ED4E-4C8F-8126-306D942FFD3F}" dt="2018-09-21T12:52:22.583" v="151"/>
          <ac:spMkLst>
            <pc:docMk/>
            <pc:sldMk cId="844288171" sldId="259"/>
            <ac:spMk id="9" creationId="{A2982B51-6FEC-4000-8197-30B2EE78ADE0}"/>
          </ac:spMkLst>
        </pc:spChg>
        <pc:spChg chg="add">
          <ac:chgData name="Pauline Charles" userId="S::pauline@bordersadditionalneedsgroup.onmicrosoft.com::eef9cb27-5305-47c6-9441-09564cb8b8a0" providerId="AD" clId="Web-{64B3F527-ED4E-4C8F-8126-306D942FFD3F}" dt="2018-09-21T12:52:22.583" v="151"/>
          <ac:spMkLst>
            <pc:docMk/>
            <pc:sldMk cId="844288171" sldId="259"/>
            <ac:spMk id="11" creationId="{E5DFB8AC-1A2A-4330-B50D-AAE63C682328}"/>
          </ac:spMkLst>
        </pc:spChg>
        <pc:picChg chg="add mod">
          <ac:chgData name="Pauline Charles" userId="S::pauline@bordersadditionalneedsgroup.onmicrosoft.com::eef9cb27-5305-47c6-9441-09564cb8b8a0" providerId="AD" clId="Web-{64B3F527-ED4E-4C8F-8126-306D942FFD3F}" dt="2018-09-21T12:52:22.583" v="151"/>
          <ac:picMkLst>
            <pc:docMk/>
            <pc:sldMk cId="844288171" sldId="259"/>
            <ac:picMk id="2" creationId="{A395C2AD-9775-4CE2-8113-1360BD5D0290}"/>
          </ac:picMkLst>
        </pc:picChg>
      </pc:sldChg>
      <pc:sldChg chg="addSp modSp new mod setBg">
        <pc:chgData name="Pauline Charles" userId="S::pauline@bordersadditionalneedsgroup.onmicrosoft.com::eef9cb27-5305-47c6-9441-09564cb8b8a0" providerId="AD" clId="Web-{64B3F527-ED4E-4C8F-8126-306D942FFD3F}" dt="2018-09-21T12:52:14.833" v="150"/>
        <pc:sldMkLst>
          <pc:docMk/>
          <pc:sldMk cId="248470118" sldId="260"/>
        </pc:sldMkLst>
        <pc:spChg chg="add">
          <ac:chgData name="Pauline Charles" userId="S::pauline@bordersadditionalneedsgroup.onmicrosoft.com::eef9cb27-5305-47c6-9441-09564cb8b8a0" providerId="AD" clId="Web-{64B3F527-ED4E-4C8F-8126-306D942FFD3F}" dt="2018-09-21T12:52:14.833" v="150"/>
          <ac:spMkLst>
            <pc:docMk/>
            <pc:sldMk cId="248470118" sldId="260"/>
            <ac:spMk id="7" creationId="{882C17D0-0115-4E43-AF4A-3BA36E80919D}"/>
          </ac:spMkLst>
        </pc:spChg>
        <pc:spChg chg="add">
          <ac:chgData name="Pauline Charles" userId="S::pauline@bordersadditionalneedsgroup.onmicrosoft.com::eef9cb27-5305-47c6-9441-09564cb8b8a0" providerId="AD" clId="Web-{64B3F527-ED4E-4C8F-8126-306D942FFD3F}" dt="2018-09-21T12:52:14.833" v="150"/>
          <ac:spMkLst>
            <pc:docMk/>
            <pc:sldMk cId="248470118" sldId="260"/>
            <ac:spMk id="9" creationId="{A2982B51-6FEC-4000-8197-30B2EE78ADE0}"/>
          </ac:spMkLst>
        </pc:spChg>
        <pc:spChg chg="add">
          <ac:chgData name="Pauline Charles" userId="S::pauline@bordersadditionalneedsgroup.onmicrosoft.com::eef9cb27-5305-47c6-9441-09564cb8b8a0" providerId="AD" clId="Web-{64B3F527-ED4E-4C8F-8126-306D942FFD3F}" dt="2018-09-21T12:52:14.833" v="150"/>
          <ac:spMkLst>
            <pc:docMk/>
            <pc:sldMk cId="248470118" sldId="260"/>
            <ac:spMk id="11" creationId="{E5DFB8AC-1A2A-4330-B50D-AAE63C682328}"/>
          </ac:spMkLst>
        </pc:spChg>
        <pc:picChg chg="add mod">
          <ac:chgData name="Pauline Charles" userId="S::pauline@bordersadditionalneedsgroup.onmicrosoft.com::eef9cb27-5305-47c6-9441-09564cb8b8a0" providerId="AD" clId="Web-{64B3F527-ED4E-4C8F-8126-306D942FFD3F}" dt="2018-09-21T12:52:14.833" v="150"/>
          <ac:picMkLst>
            <pc:docMk/>
            <pc:sldMk cId="248470118" sldId="260"/>
            <ac:picMk id="2" creationId="{93817C9F-A82D-43FE-A6A8-9D01B87ACF7F}"/>
          </ac:picMkLst>
        </pc:picChg>
      </pc:sldChg>
      <pc:sldChg chg="addSp delSp modSp new mod setBg">
        <pc:chgData name="Pauline Charles" userId="S::pauline@bordersadditionalneedsgroup.onmicrosoft.com::eef9cb27-5305-47c6-9441-09564cb8b8a0" providerId="AD" clId="Web-{64B3F527-ED4E-4C8F-8126-306D942FFD3F}" dt="2018-09-21T12:52:05.270" v="149"/>
        <pc:sldMkLst>
          <pc:docMk/>
          <pc:sldMk cId="2238366315" sldId="261"/>
        </pc:sldMkLst>
        <pc:spChg chg="mod">
          <ac:chgData name="Pauline Charles" userId="S::pauline@bordersadditionalneedsgroup.onmicrosoft.com::eef9cb27-5305-47c6-9441-09564cb8b8a0" providerId="AD" clId="Web-{64B3F527-ED4E-4C8F-8126-306D942FFD3F}" dt="2018-09-21T12:52:05.270" v="149"/>
          <ac:spMkLst>
            <pc:docMk/>
            <pc:sldMk cId="2238366315" sldId="261"/>
            <ac:spMk id="2" creationId="{FED38CF8-BD88-46A1-BDF3-82369B9B93D9}"/>
          </ac:spMkLst>
        </pc:spChg>
        <pc:spChg chg="del">
          <ac:chgData name="Pauline Charles" userId="S::pauline@bordersadditionalneedsgroup.onmicrosoft.com::eef9cb27-5305-47c6-9441-09564cb8b8a0" providerId="AD" clId="Web-{64B3F527-ED4E-4C8F-8126-306D942FFD3F}" dt="2018-09-21T12:49:31.267" v="82"/>
          <ac:spMkLst>
            <pc:docMk/>
            <pc:sldMk cId="2238366315" sldId="261"/>
            <ac:spMk id="3" creationId="{739D2585-40D4-41E5-B3D6-CC5CAC6A416E}"/>
          </ac:spMkLst>
        </pc:spChg>
        <pc:spChg chg="mod">
          <ac:chgData name="Pauline Charles" userId="S::pauline@bordersadditionalneedsgroup.onmicrosoft.com::eef9cb27-5305-47c6-9441-09564cb8b8a0" providerId="AD" clId="Web-{64B3F527-ED4E-4C8F-8126-306D942FFD3F}" dt="2018-09-21T12:52:05.270" v="149"/>
          <ac:spMkLst>
            <pc:docMk/>
            <pc:sldMk cId="2238366315" sldId="261"/>
            <ac:spMk id="4" creationId="{0B49F344-F1CD-4D24-83B4-B72E76849346}"/>
          </ac:spMkLst>
        </pc:spChg>
        <pc:spChg chg="add">
          <ac:chgData name="Pauline Charles" userId="S::pauline@bordersadditionalneedsgroup.onmicrosoft.com::eef9cb27-5305-47c6-9441-09564cb8b8a0" providerId="AD" clId="Web-{64B3F527-ED4E-4C8F-8126-306D942FFD3F}" dt="2018-09-21T12:52:05.270" v="149"/>
          <ac:spMkLst>
            <pc:docMk/>
            <pc:sldMk cId="2238366315" sldId="261"/>
            <ac:spMk id="10" creationId="{1CE580D1-F917-4567-AFB4-99AA9B52ADF0}"/>
          </ac:spMkLst>
        </pc:spChg>
        <pc:spChg chg="add">
          <ac:chgData name="Pauline Charles" userId="S::pauline@bordersadditionalneedsgroup.onmicrosoft.com::eef9cb27-5305-47c6-9441-09564cb8b8a0" providerId="AD" clId="Web-{64B3F527-ED4E-4C8F-8126-306D942FFD3F}" dt="2018-09-21T12:52:05.270" v="149"/>
          <ac:spMkLst>
            <pc:docMk/>
            <pc:sldMk cId="2238366315" sldId="261"/>
            <ac:spMk id="18" creationId="{021A4066-B261-49FE-952E-A0FE3EE75CD2}"/>
          </ac:spMkLst>
        </pc:spChg>
        <pc:spChg chg="add">
          <ac:chgData name="Pauline Charles" userId="S::pauline@bordersadditionalneedsgroup.onmicrosoft.com::eef9cb27-5305-47c6-9441-09564cb8b8a0" providerId="AD" clId="Web-{64B3F527-ED4E-4C8F-8126-306D942FFD3F}" dt="2018-09-21T12:52:05.270" v="149"/>
          <ac:spMkLst>
            <pc:docMk/>
            <pc:sldMk cId="2238366315" sldId="261"/>
            <ac:spMk id="22" creationId="{81958111-BC13-4D45-AB27-0C2C83F9BA64}"/>
          </ac:spMkLst>
        </pc:spChg>
        <pc:grpChg chg="add">
          <ac:chgData name="Pauline Charles" userId="S::pauline@bordersadditionalneedsgroup.onmicrosoft.com::eef9cb27-5305-47c6-9441-09564cb8b8a0" providerId="AD" clId="Web-{64B3F527-ED4E-4C8F-8126-306D942FFD3F}" dt="2018-09-21T12:52:05.270" v="149"/>
          <ac:grpSpMkLst>
            <pc:docMk/>
            <pc:sldMk cId="2238366315" sldId="261"/>
            <ac:grpSpMk id="24" creationId="{82188758-E18A-4CE5-9D03-F4BF5D887C3F}"/>
          </ac:grpSpMkLst>
        </pc:grpChg>
        <pc:picChg chg="add mod ord modCrop">
          <ac:chgData name="Pauline Charles" userId="S::pauline@bordersadditionalneedsgroup.onmicrosoft.com::eef9cb27-5305-47c6-9441-09564cb8b8a0" providerId="AD" clId="Web-{64B3F527-ED4E-4C8F-8126-306D942FFD3F}" dt="2018-09-21T12:52:05.270" v="149"/>
          <ac:picMkLst>
            <pc:docMk/>
            <pc:sldMk cId="2238366315" sldId="261"/>
            <ac:picMk id="5" creationId="{B12CA608-C9A1-4F96-AA78-0E43FA055EB6}"/>
          </ac:picMkLst>
        </pc:picChg>
        <pc:picChg chg="add">
          <ac:chgData name="Pauline Charles" userId="S::pauline@bordersadditionalneedsgroup.onmicrosoft.com::eef9cb27-5305-47c6-9441-09564cb8b8a0" providerId="AD" clId="Web-{64B3F527-ED4E-4C8F-8126-306D942FFD3F}" dt="2018-09-21T12:52:05.270" v="149"/>
          <ac:picMkLst>
            <pc:docMk/>
            <pc:sldMk cId="2238366315" sldId="261"/>
            <ac:picMk id="12" creationId="{1F5620B8-A2D8-4568-B566-F0453A0D9167}"/>
          </ac:picMkLst>
        </pc:picChg>
        <pc:picChg chg="add">
          <ac:chgData name="Pauline Charles" userId="S::pauline@bordersadditionalneedsgroup.onmicrosoft.com::eef9cb27-5305-47c6-9441-09564cb8b8a0" providerId="AD" clId="Web-{64B3F527-ED4E-4C8F-8126-306D942FFD3F}" dt="2018-09-21T12:52:05.270" v="149"/>
          <ac:picMkLst>
            <pc:docMk/>
            <pc:sldMk cId="2238366315" sldId="261"/>
            <ac:picMk id="28" creationId="{D42F4933-2ECF-4EE5-BCE4-F19E3CA609FE}"/>
          </ac:picMkLst>
        </pc:picChg>
        <pc:cxnChg chg="add">
          <ac:chgData name="Pauline Charles" userId="S::pauline@bordersadditionalneedsgroup.onmicrosoft.com::eef9cb27-5305-47c6-9441-09564cb8b8a0" providerId="AD" clId="Web-{64B3F527-ED4E-4C8F-8126-306D942FFD3F}" dt="2018-09-21T12:52:05.270" v="149"/>
          <ac:cxnSpMkLst>
            <pc:docMk/>
            <pc:sldMk cId="2238366315" sldId="261"/>
            <ac:cxnSpMk id="14" creationId="{1C7D2BA4-4B7A-4596-8BCC-5CF715423894}"/>
          </ac:cxnSpMkLst>
        </pc:cxnChg>
        <pc:cxnChg chg="add">
          <ac:chgData name="Pauline Charles" userId="S::pauline@bordersadditionalneedsgroup.onmicrosoft.com::eef9cb27-5305-47c6-9441-09564cb8b8a0" providerId="AD" clId="Web-{64B3F527-ED4E-4C8F-8126-306D942FFD3F}" dt="2018-09-21T12:52:05.270" v="149"/>
          <ac:cxnSpMkLst>
            <pc:docMk/>
            <pc:sldMk cId="2238366315" sldId="261"/>
            <ac:cxnSpMk id="16" creationId="{C9D4B225-18E9-4C5B-94D8-2ABE6D161E4A}"/>
          </ac:cxnSpMkLst>
        </pc:cxnChg>
        <pc:cxnChg chg="add">
          <ac:chgData name="Pauline Charles" userId="S::pauline@bordersadditionalneedsgroup.onmicrosoft.com::eef9cb27-5305-47c6-9441-09564cb8b8a0" providerId="AD" clId="Web-{64B3F527-ED4E-4C8F-8126-306D942FFD3F}" dt="2018-09-21T12:52:05.270" v="149"/>
          <ac:cxnSpMkLst>
            <pc:docMk/>
            <pc:sldMk cId="2238366315" sldId="261"/>
            <ac:cxnSpMk id="20" creationId="{381B4579-E2EA-4BD7-94FF-0A0BEE135C6B}"/>
          </ac:cxnSpMkLst>
        </pc:cxnChg>
        <pc:cxnChg chg="add">
          <ac:chgData name="Pauline Charles" userId="S::pauline@bordersadditionalneedsgroup.onmicrosoft.com::eef9cb27-5305-47c6-9441-09564cb8b8a0" providerId="AD" clId="Web-{64B3F527-ED4E-4C8F-8126-306D942FFD3F}" dt="2018-09-21T12:52:05.270" v="149"/>
          <ac:cxnSpMkLst>
            <pc:docMk/>
            <pc:sldMk cId="2238366315" sldId="261"/>
            <ac:cxnSpMk id="30" creationId="{C6FAC23C-014D-4AC5-AD1B-36F7D0E7EF32}"/>
          </ac:cxnSpMkLst>
        </pc:cxnChg>
      </pc:sldChg>
      <pc:sldChg chg="addSp modSp new mod setBg">
        <pc:chgData name="Pauline Charles" userId="S::pauline@bordersadditionalneedsgroup.onmicrosoft.com::eef9cb27-5305-47c6-9441-09564cb8b8a0" providerId="AD" clId="Web-{64B3F527-ED4E-4C8F-8126-306D942FFD3F}" dt="2018-09-21T12:51:07.488" v="144"/>
        <pc:sldMkLst>
          <pc:docMk/>
          <pc:sldMk cId="2614501459" sldId="262"/>
        </pc:sldMkLst>
        <pc:spChg chg="add">
          <ac:chgData name="Pauline Charles" userId="S::pauline@bordersadditionalneedsgroup.onmicrosoft.com::eef9cb27-5305-47c6-9441-09564cb8b8a0" providerId="AD" clId="Web-{64B3F527-ED4E-4C8F-8126-306D942FFD3F}" dt="2018-09-21T12:51:07.488" v="144"/>
          <ac:spMkLst>
            <pc:docMk/>
            <pc:sldMk cId="2614501459" sldId="262"/>
            <ac:spMk id="7" creationId="{07DE5115-89C8-4B9C-B0E8-78A15C20CC50}"/>
          </ac:spMkLst>
        </pc:spChg>
        <pc:spChg chg="add">
          <ac:chgData name="Pauline Charles" userId="S::pauline@bordersadditionalneedsgroup.onmicrosoft.com::eef9cb27-5305-47c6-9441-09564cb8b8a0" providerId="AD" clId="Web-{64B3F527-ED4E-4C8F-8126-306D942FFD3F}" dt="2018-09-21T12:51:07.488" v="144"/>
          <ac:spMkLst>
            <pc:docMk/>
            <pc:sldMk cId="2614501459" sldId="262"/>
            <ac:spMk id="9" creationId="{4A6402E2-72CC-4683-9B83-11265402E5CE}"/>
          </ac:spMkLst>
        </pc:spChg>
        <pc:picChg chg="add mod">
          <ac:chgData name="Pauline Charles" userId="S::pauline@bordersadditionalneedsgroup.onmicrosoft.com::eef9cb27-5305-47c6-9441-09564cb8b8a0" providerId="AD" clId="Web-{64B3F527-ED4E-4C8F-8126-306D942FFD3F}" dt="2018-09-21T12:51:07.488" v="144"/>
          <ac:picMkLst>
            <pc:docMk/>
            <pc:sldMk cId="2614501459" sldId="262"/>
            <ac:picMk id="2" creationId="{34A03759-0D89-48BD-98BE-30E1241DFE59}"/>
          </ac:picMkLst>
        </pc:picChg>
      </pc:sldChg>
      <pc:sldChg chg="addSp modSp new mod setBg">
        <pc:chgData name="Pauline Charles" userId="S::pauline@bordersadditionalneedsgroup.onmicrosoft.com::eef9cb27-5305-47c6-9441-09564cb8b8a0" providerId="AD" clId="Web-{64B3F527-ED4E-4C8F-8126-306D942FFD3F}" dt="2018-09-21T12:51:48.583" v="148"/>
        <pc:sldMkLst>
          <pc:docMk/>
          <pc:sldMk cId="2703904499" sldId="263"/>
        </pc:sldMkLst>
        <pc:spChg chg="add">
          <ac:chgData name="Pauline Charles" userId="S::pauline@bordersadditionalneedsgroup.onmicrosoft.com::eef9cb27-5305-47c6-9441-09564cb8b8a0" providerId="AD" clId="Web-{64B3F527-ED4E-4C8F-8126-306D942FFD3F}" dt="2018-09-21T12:51:48.583" v="148"/>
          <ac:spMkLst>
            <pc:docMk/>
            <pc:sldMk cId="2703904499" sldId="263"/>
            <ac:spMk id="7" creationId="{07DE5115-89C8-4B9C-B0E8-78A15C20CC50}"/>
          </ac:spMkLst>
        </pc:spChg>
        <pc:spChg chg="add">
          <ac:chgData name="Pauline Charles" userId="S::pauline@bordersadditionalneedsgroup.onmicrosoft.com::eef9cb27-5305-47c6-9441-09564cb8b8a0" providerId="AD" clId="Web-{64B3F527-ED4E-4C8F-8126-306D942FFD3F}" dt="2018-09-21T12:51:48.583" v="148"/>
          <ac:spMkLst>
            <pc:docMk/>
            <pc:sldMk cId="2703904499" sldId="263"/>
            <ac:spMk id="9" creationId="{4A6402E2-72CC-4683-9B83-11265402E5CE}"/>
          </ac:spMkLst>
        </pc:spChg>
        <pc:picChg chg="add mod">
          <ac:chgData name="Pauline Charles" userId="S::pauline@bordersadditionalneedsgroup.onmicrosoft.com::eef9cb27-5305-47c6-9441-09564cb8b8a0" providerId="AD" clId="Web-{64B3F527-ED4E-4C8F-8126-306D942FFD3F}" dt="2018-09-21T12:51:48.583" v="148"/>
          <ac:picMkLst>
            <pc:docMk/>
            <pc:sldMk cId="2703904499" sldId="263"/>
            <ac:picMk id="2" creationId="{E0B352BE-354C-4C31-9493-925CFCE34241}"/>
          </ac:picMkLst>
        </pc:picChg>
      </pc:sldChg>
    </pc:docChg>
  </pc:docChgLst>
  <pc:docChgLst>
    <pc:chgData name="Pauline Charles" userId="S::pauline@bordersadditionalneedsgroup.onmicrosoft.com::eef9cb27-5305-47c6-9441-09564cb8b8a0" providerId="AD" clId="Web-{ECFB2795-DDA6-858A-1C2D-583A31579401}"/>
    <pc:docChg chg="delSld modSld modMainMaster">
      <pc:chgData name="Pauline Charles" userId="S::pauline@bordersadditionalneedsgroup.onmicrosoft.com::eef9cb27-5305-47c6-9441-09564cb8b8a0" providerId="AD" clId="Web-{ECFB2795-DDA6-858A-1C2D-583A31579401}" dt="2018-09-24T18:06:10.697" v="461"/>
      <pc:docMkLst>
        <pc:docMk/>
      </pc:docMkLst>
      <pc:sldChg chg="modTransition modNotes">
        <pc:chgData name="Pauline Charles" userId="S::pauline@bordersadditionalneedsgroup.onmicrosoft.com::eef9cb27-5305-47c6-9441-09564cb8b8a0" providerId="AD" clId="Web-{ECFB2795-DDA6-858A-1C2D-583A31579401}" dt="2018-09-24T18:06:10.697" v="461"/>
        <pc:sldMkLst>
          <pc:docMk/>
          <pc:sldMk cId="128632686" sldId="256"/>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3476403083" sldId="257"/>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3188460406" sldId="258"/>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844288171" sldId="259"/>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48470118" sldId="260"/>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238366315" sldId="261"/>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614501459" sldId="262"/>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703904499" sldId="263"/>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529012665" sldId="264"/>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551612642" sldId="265"/>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798017601" sldId="266"/>
        </pc:sldMkLst>
      </pc:sldChg>
      <pc:sldChg chg="modTransition">
        <pc:chgData name="Pauline Charles" userId="S::pauline@bordersadditionalneedsgroup.onmicrosoft.com::eef9cb27-5305-47c6-9441-09564cb8b8a0" providerId="AD" clId="Web-{ECFB2795-DDA6-858A-1C2D-583A31579401}" dt="2018-09-24T18:06:10.697" v="461"/>
        <pc:sldMkLst>
          <pc:docMk/>
          <pc:sldMk cId="473311577" sldId="267"/>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449208652" sldId="268"/>
        </pc:sldMkLst>
      </pc:sldChg>
      <pc:sldChg chg="del modTransition">
        <pc:chgData name="Pauline Charles" userId="S::pauline@bordersadditionalneedsgroup.onmicrosoft.com::eef9cb27-5305-47c6-9441-09564cb8b8a0" providerId="AD" clId="Web-{ECFB2795-DDA6-858A-1C2D-583A31579401}" dt="2018-09-24T18:02:28.339" v="352"/>
        <pc:sldMkLst>
          <pc:docMk/>
          <pc:sldMk cId="111429881" sldId="269"/>
        </pc:sldMkLst>
      </pc:sldChg>
      <pc:sldChg chg="del modTransition">
        <pc:chgData name="Pauline Charles" userId="S::pauline@bordersadditionalneedsgroup.onmicrosoft.com::eef9cb27-5305-47c6-9441-09564cb8b8a0" providerId="AD" clId="Web-{ECFB2795-DDA6-858A-1C2D-583A31579401}" dt="2018-09-24T18:02:30.886" v="353"/>
        <pc:sldMkLst>
          <pc:docMk/>
          <pc:sldMk cId="32155753" sldId="270"/>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2634968639" sldId="271"/>
        </pc:sldMkLst>
      </pc:sldChg>
      <pc:sldChg chg="modTransition modNotes">
        <pc:chgData name="Pauline Charles" userId="S::pauline@bordersadditionalneedsgroup.onmicrosoft.com::eef9cb27-5305-47c6-9441-09564cb8b8a0" providerId="AD" clId="Web-{ECFB2795-DDA6-858A-1C2D-583A31579401}" dt="2018-09-24T18:06:10.697" v="461"/>
        <pc:sldMkLst>
          <pc:docMk/>
          <pc:sldMk cId="1766826923" sldId="272"/>
        </pc:sldMkLst>
      </pc:sldChg>
      <pc:sldMasterChg chg="modTransition modSldLayout">
        <pc:chgData name="Pauline Charles" userId="S::pauline@bordersadditionalneedsgroup.onmicrosoft.com::eef9cb27-5305-47c6-9441-09564cb8b8a0" providerId="AD" clId="Web-{ECFB2795-DDA6-858A-1C2D-583A31579401}" dt="2018-09-24T18:06:10.697" v="461"/>
        <pc:sldMasterMkLst>
          <pc:docMk/>
          <pc:sldMasterMk cId="0" sldId="2147483648"/>
        </pc:sldMasterMkLst>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49"/>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0"/>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1"/>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2"/>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3"/>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4"/>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5"/>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6"/>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7"/>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8"/>
          </pc:sldLayoutMkLst>
        </pc:sldLayoutChg>
        <pc:sldLayoutChg chg="modTransition">
          <pc:chgData name="Pauline Charles" userId="S::pauline@bordersadditionalneedsgroup.onmicrosoft.com::eef9cb27-5305-47c6-9441-09564cb8b8a0" providerId="AD" clId="Web-{ECFB2795-DDA6-858A-1C2D-583A31579401}" dt="2018-09-24T18:06:10.697" v="461"/>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35530-9A1B-4EFB-B4A0-8C459969660E}" type="datetimeFigureOut">
              <a:rPr lang="en-GB"/>
              <a:t>24/09/2018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F4F3C-87C0-4A2F-98B7-440D6D8D24AD}" type="slidenum">
              <a:rPr lang="en-GB"/>
              <a:t>‹#›</a:t>
            </a:fld>
            <a:endParaRPr lang="en-US"/>
          </a:p>
        </p:txBody>
      </p:sp>
    </p:spTree>
    <p:extLst>
      <p:ext uri="{BB962C8B-B14F-4D97-AF65-F5344CB8AC3E}">
        <p14:creationId xmlns:p14="http://schemas.microsoft.com/office/powerpoint/2010/main" val="22037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 BANG – Parent Led Charity Based in Scottish Borders working with families and young people with additional complex and rare conditions . Have a #BYG Over 11 years group since 2016 </a:t>
            </a:r>
            <a:endParaRPr lang="en-US">
              <a:cs typeface="Calibri"/>
            </a:endParaRPr>
          </a:p>
          <a:p>
            <a:endParaRPr lang="en-US" dirty="0">
              <a:cs typeface="Calibri"/>
            </a:endParaRPr>
          </a:p>
          <a:p>
            <a:r>
              <a:rPr lang="en-US" dirty="0">
                <a:cs typeface="Calibri"/>
              </a:rPr>
              <a:t>Tweedbank Youth Club -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344693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of BANG young people who lead the Dancing moves which Tweedbank Youth club young people really enjoyed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9118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Aberlour</a:t>
            </a:r>
            <a:r>
              <a:rPr lang="en-US" dirty="0">
                <a:cs typeface="Calibri"/>
              </a:rPr>
              <a:t> joined us on the night BANG work In true partnership with any organization that embraces the inclusion of our young people </a:t>
            </a:r>
            <a:endParaRPr lang="en-US">
              <a:cs typeface="Calibri"/>
            </a:endParaRP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145679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relaxed Happy place to bring our young people together. Everything that happened on that night was spontaneous and organic. All we did was create the right environment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428443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 Quote from Lucy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233824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BANG and Tweedbank Community  Centre will be running another silent disco on Dec 7th 2018 this time with Neon Headphones to increase the sensory experience..... We pilot initiatives to be shared within he community if you require any further information please visit us at our stall  </a:t>
            </a:r>
          </a:p>
          <a:p>
            <a:endParaRPr lang="en-US" dirty="0">
              <a:cs typeface="Calibri"/>
            </a:endParaRPr>
          </a:p>
          <a:p>
            <a:r>
              <a:rPr lang="en-US" dirty="0">
                <a:cs typeface="Calibri"/>
              </a:rPr>
              <a:t>Thank you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417295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BANG decided to run an Inclusive Disco for our Young people and their care givers and decided on Concept of a Silent Disco to embrace any sensory issues with young people with Autism and sensory processing disorders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42913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Tweedbank Youth Club having fun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176225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ensure at all our events there is a chill out area, and we purchased these amazing bean bags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38238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wonderful quote from one of Tweedbank Youth Club  Lucy Tait </a:t>
            </a:r>
            <a:endParaRPr lang="en-US">
              <a:cs typeface="Calibri"/>
            </a:endParaRP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51928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Lucy Story …. Lucy to read this out and discuss</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177754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the young people regardless of disabilities had fun </a:t>
            </a:r>
            <a:endParaRPr lang="en-US">
              <a:cs typeface="Calibri"/>
            </a:endParaRP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196565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of the dedicated volunteers at BANG and Tweedbank Youth Club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111776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wheelchair picture captures the inclusion of our Silent Disco </a:t>
            </a:r>
          </a:p>
        </p:txBody>
      </p:sp>
      <p:sp>
        <p:nvSpPr>
          <p:cNvPr id="4" name="Slide Number Placeholder 3"/>
          <p:cNvSpPr>
            <a:spLocks noGrp="1"/>
          </p:cNvSpPr>
          <p:nvPr>
            <p:ph type="sldNum" sz="quarter" idx="5"/>
          </p:nvPr>
        </p:nvSpPr>
        <p:spPr/>
        <p:txBody>
          <a:bodyPr/>
          <a:lstStyle/>
          <a:p>
            <a:fld id="{7D9F4F3C-87C0-4A2F-98B7-440D6D8D24AD}" type="slidenum">
              <a:rPr lang="en-GB"/>
              <a:t>‹#›</a:t>
            </a:fld>
            <a:endParaRPr lang="en-US"/>
          </a:p>
        </p:txBody>
      </p:sp>
    </p:spTree>
    <p:extLst>
      <p:ext uri="{BB962C8B-B14F-4D97-AF65-F5344CB8AC3E}">
        <p14:creationId xmlns:p14="http://schemas.microsoft.com/office/powerpoint/2010/main" val="11335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p:nvPr>
        </p:nvSpPr>
        <p:spPr>
          <a:xfrm>
            <a:off x="960933" y="960241"/>
            <a:ext cx="6849699" cy="4203872"/>
          </a:xfrm>
        </p:spPr>
        <p:txBody>
          <a:bodyPr anchor="ctr">
            <a:normAutofit fontScale="90000"/>
          </a:bodyPr>
          <a:lstStyle/>
          <a:p>
            <a:pPr algn="r"/>
            <a:r>
              <a:rPr lang="en-US" sz="5400" dirty="0"/>
              <a:t>Borders Additional Needs Group Silent Disco in partnership with Tweedbank Youth Club  Dec 2017 </a:t>
            </a:r>
          </a:p>
        </p:txBody>
      </p:sp>
      <p:cxnSp>
        <p:nvCxnSpPr>
          <p:cNvPr id="12" name="Straight Connector 11">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A06B0621-9A2D-4E32-B5C4-D62234059728}"/>
              </a:ext>
            </a:extLst>
          </p:cNvPr>
          <p:cNvPicPr>
            <a:picLocks noChangeAspect="1"/>
          </p:cNvPicPr>
          <p:nvPr/>
        </p:nvPicPr>
        <p:blipFill>
          <a:blip r:embed="rId4"/>
          <a:stretch>
            <a:fillRect/>
          </a:stretch>
        </p:blipFill>
        <p:spPr>
          <a:xfrm>
            <a:off x="8448136" y="1695810"/>
            <a:ext cx="3433313" cy="2574984"/>
          </a:xfrm>
          <a:prstGeom prst="rect">
            <a:avLst/>
          </a:prstGeom>
        </p:spPr>
      </p:pic>
    </p:spTree>
    <p:extLst>
      <p:ext uri="{BB962C8B-B14F-4D97-AF65-F5344CB8AC3E}">
        <p14:creationId xmlns:p14="http://schemas.microsoft.com/office/powerpoint/2010/main" val="128632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person that is standing in a room&#10;&#10;Description generated with high confidence">
            <a:extLst>
              <a:ext uri="{FF2B5EF4-FFF2-40B4-BE49-F238E27FC236}">
                <a16:creationId xmlns:a16="http://schemas.microsoft.com/office/drawing/2014/main" id="{433F4C23-B0BA-495A-9661-8B22D46875E0}"/>
              </a:ext>
            </a:extLst>
          </p:cNvPr>
          <p:cNvPicPr>
            <a:picLocks noChangeAspect="1"/>
          </p:cNvPicPr>
          <p:nvPr/>
        </p:nvPicPr>
        <p:blipFill>
          <a:blip r:embed="rId3"/>
          <a:stretch>
            <a:fillRect/>
          </a:stretch>
        </p:blipFill>
        <p:spPr>
          <a:xfrm>
            <a:off x="2381504" y="1339596"/>
            <a:ext cx="7428992" cy="4178808"/>
          </a:xfrm>
          <a:prstGeom prst="rect">
            <a:avLst/>
          </a:prstGeom>
        </p:spPr>
      </p:pic>
    </p:spTree>
    <p:extLst>
      <p:ext uri="{BB962C8B-B14F-4D97-AF65-F5344CB8AC3E}">
        <p14:creationId xmlns:p14="http://schemas.microsoft.com/office/powerpoint/2010/main" val="25516126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group of people posing for the camera&#10;&#10;Description generated with very high confidence">
            <a:extLst>
              <a:ext uri="{FF2B5EF4-FFF2-40B4-BE49-F238E27FC236}">
                <a16:creationId xmlns:a16="http://schemas.microsoft.com/office/drawing/2014/main" id="{2A49968B-06A7-41C3-9496-CD1C23282822}"/>
              </a:ext>
            </a:extLst>
          </p:cNvPr>
          <p:cNvPicPr>
            <a:picLocks noChangeAspect="1"/>
          </p:cNvPicPr>
          <p:nvPr/>
        </p:nvPicPr>
        <p:blipFill>
          <a:blip r:embed="rId3"/>
          <a:stretch>
            <a:fillRect/>
          </a:stretch>
        </p:blipFill>
        <p:spPr>
          <a:xfrm>
            <a:off x="4528947" y="1339596"/>
            <a:ext cx="3134106" cy="4178808"/>
          </a:xfrm>
          <a:prstGeom prst="rect">
            <a:avLst/>
          </a:prstGeom>
        </p:spPr>
      </p:pic>
    </p:spTree>
    <p:extLst>
      <p:ext uri="{BB962C8B-B14F-4D97-AF65-F5344CB8AC3E}">
        <p14:creationId xmlns:p14="http://schemas.microsoft.com/office/powerpoint/2010/main" val="7980176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678439D-6E19-43F5-AD92-3601D4D6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8FB347-E0F8-4BCD-9ACF-9A8CE9599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D76F10-08F2-4210-AA40-B3CD8B74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group of people in a room&#10;&#10;Description generated with very high confidence">
            <a:extLst>
              <a:ext uri="{FF2B5EF4-FFF2-40B4-BE49-F238E27FC236}">
                <a16:creationId xmlns:a16="http://schemas.microsoft.com/office/drawing/2014/main" id="{CA4C023C-C30D-43EB-A26D-010D51F53A39}"/>
              </a:ext>
            </a:extLst>
          </p:cNvPr>
          <p:cNvPicPr>
            <a:picLocks noChangeAspect="1"/>
          </p:cNvPicPr>
          <p:nvPr/>
        </p:nvPicPr>
        <p:blipFill rotWithShape="1">
          <a:blip r:embed="rId3"/>
          <a:srcRect t="33169" r="1" b="33715"/>
          <a:stretch/>
        </p:blipFill>
        <p:spPr>
          <a:xfrm>
            <a:off x="1363980" y="1339596"/>
            <a:ext cx="9464040" cy="4178808"/>
          </a:xfrm>
          <a:prstGeom prst="rect">
            <a:avLst/>
          </a:prstGeom>
        </p:spPr>
      </p:pic>
    </p:spTree>
    <p:extLst>
      <p:ext uri="{BB962C8B-B14F-4D97-AF65-F5344CB8AC3E}">
        <p14:creationId xmlns:p14="http://schemas.microsoft.com/office/powerpoint/2010/main" val="2449208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group of people in a room&#10;&#10;Description generated with very high confidence">
            <a:extLst>
              <a:ext uri="{FF2B5EF4-FFF2-40B4-BE49-F238E27FC236}">
                <a16:creationId xmlns:a16="http://schemas.microsoft.com/office/drawing/2014/main" id="{07780047-E0D8-4B0B-BB49-78421E9B8057}"/>
              </a:ext>
            </a:extLst>
          </p:cNvPr>
          <p:cNvPicPr>
            <a:picLocks noChangeAspect="1"/>
          </p:cNvPicPr>
          <p:nvPr/>
        </p:nvPicPr>
        <p:blipFill>
          <a:blip r:embed="rId3"/>
          <a:stretch>
            <a:fillRect/>
          </a:stretch>
        </p:blipFill>
        <p:spPr>
          <a:xfrm>
            <a:off x="2873151" y="1247835"/>
            <a:ext cx="2736342" cy="3648456"/>
          </a:xfrm>
          <a:prstGeom prst="rect">
            <a:avLst/>
          </a:prstGeom>
        </p:spPr>
      </p:pic>
      <p:sp>
        <p:nvSpPr>
          <p:cNvPr id="3" name="TextBox 2">
            <a:extLst>
              <a:ext uri="{FF2B5EF4-FFF2-40B4-BE49-F238E27FC236}">
                <a16:creationId xmlns:a16="http://schemas.microsoft.com/office/drawing/2014/main" id="{DF93F83A-CB99-4E21-9C96-82363E1B2F91}"/>
              </a:ext>
            </a:extLst>
          </p:cNvPr>
          <p:cNvSpPr txBox="1"/>
          <p:nvPr/>
        </p:nvSpPr>
        <p:spPr>
          <a:xfrm>
            <a:off x="6377796" y="2086154"/>
            <a:ext cx="3634596" cy="19082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The Silent Disco was truly a great night</a:t>
            </a:r>
          </a:p>
          <a:p>
            <a:pPr algn="r"/>
            <a:endParaRPr lang="en-US" sz="2200" dirty="0">
              <a:solidFill>
                <a:srgbClr val="7030A0"/>
              </a:solidFill>
            </a:endParaRPr>
          </a:p>
          <a:p>
            <a:pPr algn="r"/>
            <a:r>
              <a:rPr lang="en-US" sz="2200" dirty="0">
                <a:solidFill>
                  <a:srgbClr val="7030A0"/>
                </a:solidFill>
              </a:rPr>
              <a:t>Lucy aged 11</a:t>
            </a:r>
            <a:endParaRPr lang="en-US" dirty="0"/>
          </a:p>
          <a:p>
            <a:pPr algn="ctr"/>
            <a:endParaRPr lang="en-US" dirty="0"/>
          </a:p>
        </p:txBody>
      </p:sp>
    </p:spTree>
    <p:extLst>
      <p:ext uri="{BB962C8B-B14F-4D97-AF65-F5344CB8AC3E}">
        <p14:creationId xmlns:p14="http://schemas.microsoft.com/office/powerpoint/2010/main" val="2634968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picture containing person, indoor, wall, holding&#10;&#10;Description generated with very high confidence">
            <a:extLst>
              <a:ext uri="{FF2B5EF4-FFF2-40B4-BE49-F238E27FC236}">
                <a16:creationId xmlns:a16="http://schemas.microsoft.com/office/drawing/2014/main" id="{001BF7F3-250A-4F5B-A9F6-71A9D9BE87EE}"/>
              </a:ext>
            </a:extLst>
          </p:cNvPr>
          <p:cNvPicPr>
            <a:picLocks noChangeAspect="1"/>
          </p:cNvPicPr>
          <p:nvPr/>
        </p:nvPicPr>
        <p:blipFill rotWithShape="1">
          <a:blip r:embed="rId2"/>
          <a:srcRect t="19505" r="1" b="44743"/>
          <a:stretch/>
        </p:blipFill>
        <p:spPr>
          <a:xfrm>
            <a:off x="2269237" y="1247835"/>
            <a:ext cx="7653528" cy="3648456"/>
          </a:xfrm>
          <a:prstGeom prst="rect">
            <a:avLst/>
          </a:prstGeom>
        </p:spPr>
      </p:pic>
    </p:spTree>
    <p:extLst>
      <p:ext uri="{BB962C8B-B14F-4D97-AF65-F5344CB8AC3E}">
        <p14:creationId xmlns:p14="http://schemas.microsoft.com/office/powerpoint/2010/main" val="473311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D2536-6567-45A3-A8EE-789AFD2F7149}"/>
              </a:ext>
            </a:extLst>
          </p:cNvPr>
          <p:cNvSpPr>
            <a:spLocks noGrp="1"/>
          </p:cNvSpPr>
          <p:nvPr>
            <p:ph type="title"/>
          </p:nvPr>
        </p:nvSpPr>
        <p:spPr>
          <a:xfrm>
            <a:off x="5078896" y="643467"/>
            <a:ext cx="6507918" cy="3351168"/>
          </a:xfrm>
        </p:spPr>
        <p:txBody>
          <a:bodyPr vert="horz" lIns="91440" tIns="45720" rIns="91440" bIns="0" rtlCol="0" anchor="ctr">
            <a:normAutofit fontScale="90000"/>
          </a:bodyPr>
          <a:lstStyle/>
          <a:p>
            <a:pPr algn="ctr"/>
            <a:r>
              <a:rPr lang="en-US" sz="3400"/>
              <a:t>Thank You for Watching on behalf of all our Children at Borders Additional Needs Group and Tweedbank Youth Group </a:t>
            </a:r>
            <a:br>
              <a:rPr lang="en-US" sz="3400"/>
            </a:br>
            <a:br>
              <a:rPr lang="en-US" sz="3400"/>
            </a:br>
            <a:endParaRPr lang="en-US" sz="3400"/>
          </a:p>
        </p:txBody>
      </p:sp>
      <p:sp>
        <p:nvSpPr>
          <p:cNvPr id="18" name="Rectangle 17">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3" name="Picture 3" descr="A picture containing floor, wall, indoor, person&#10;&#10;Description generated with very high confidence">
            <a:extLst>
              <a:ext uri="{FF2B5EF4-FFF2-40B4-BE49-F238E27FC236}">
                <a16:creationId xmlns:a16="http://schemas.microsoft.com/office/drawing/2014/main" id="{F57D42C4-7E67-4E74-82DE-DA06A24B4F44}"/>
              </a:ext>
            </a:extLst>
          </p:cNvPr>
          <p:cNvPicPr>
            <a:picLocks noChangeAspect="1"/>
          </p:cNvPicPr>
          <p:nvPr/>
        </p:nvPicPr>
        <p:blipFill rotWithShape="1">
          <a:blip r:embed="rId4"/>
          <a:srcRect l="9573"/>
          <a:stretch/>
        </p:blipFill>
        <p:spPr>
          <a:xfrm>
            <a:off x="3179" y="-2"/>
            <a:ext cx="4651117" cy="6858002"/>
          </a:xfrm>
          <a:prstGeom prst="rect">
            <a:avLst/>
          </a:prstGeom>
        </p:spPr>
      </p:pic>
      <p:sp>
        <p:nvSpPr>
          <p:cNvPr id="4" name="TextBox 3">
            <a:extLst>
              <a:ext uri="{FF2B5EF4-FFF2-40B4-BE49-F238E27FC236}">
                <a16:creationId xmlns:a16="http://schemas.microsoft.com/office/drawing/2014/main" id="{55294926-C011-41D6-8868-26FEABE62918}"/>
              </a:ext>
            </a:extLst>
          </p:cNvPr>
          <p:cNvSpPr txBox="1"/>
          <p:nvPr/>
        </p:nvSpPr>
        <p:spPr>
          <a:xfrm>
            <a:off x="5342626" y="5349815"/>
            <a:ext cx="5819954" cy="4924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600"/>
          </a:p>
        </p:txBody>
      </p:sp>
    </p:spTree>
    <p:extLst>
      <p:ext uri="{BB962C8B-B14F-4D97-AF65-F5344CB8AC3E}">
        <p14:creationId xmlns:p14="http://schemas.microsoft.com/office/powerpoint/2010/main" val="17668269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53351B5-7F67-4D67-B17E-64C1F9B552EC}"/>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We're having such fun !!!</a:t>
            </a:r>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5" descr="A group of people sitting posing for the camera&#10;&#10;Description generated with very high confidence">
            <a:extLst>
              <a:ext uri="{FF2B5EF4-FFF2-40B4-BE49-F238E27FC236}">
                <a16:creationId xmlns:a16="http://schemas.microsoft.com/office/drawing/2014/main" id="{0F331C89-7F8F-4F63-8F5E-0F2FE1147B95}"/>
              </a:ext>
            </a:extLst>
          </p:cNvPr>
          <p:cNvPicPr>
            <a:picLocks noGrp="1" noChangeAspect="1"/>
          </p:cNvPicPr>
          <p:nvPr>
            <p:ph type="pic" idx="1"/>
          </p:nvPr>
        </p:nvPicPr>
        <p:blipFill rotWithShape="1">
          <a:blip r:embed="rId4"/>
          <a:srcRect l="1888" r="1888"/>
          <a:stretch/>
        </p:blipFill>
        <p:spPr>
          <a:xfrm>
            <a:off x="6892843" y="805583"/>
            <a:ext cx="3363578" cy="4660762"/>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99D532B-1744-4320-9270-079B8A92D5E5}"/>
              </a:ext>
            </a:extLst>
          </p:cNvPr>
          <p:cNvSpPr>
            <a:spLocks noGrp="1"/>
          </p:cNvSpPr>
          <p:nvPr>
            <p:ph type="body" sz="half" idx="2"/>
          </p:nvPr>
        </p:nvSpPr>
        <p:spPr>
          <a:xfrm>
            <a:off x="1450329" y="3629801"/>
            <a:ext cx="5524404" cy="1519933"/>
          </a:xfrm>
        </p:spPr>
        <p:txBody>
          <a:bodyPr vert="horz" lIns="91440" tIns="45720" rIns="91440" bIns="45720" rtlCol="0" anchor="t">
            <a:normAutofit/>
          </a:bodyPr>
          <a:lstStyle/>
          <a:p>
            <a:r>
              <a:rPr lang="en-US" dirty="0"/>
              <a:t>Inclusion Disco for Young People with Additional Needs and Young </a:t>
            </a:r>
            <a:r>
              <a:rPr lang="en-US" dirty="0" err="1"/>
              <a:t>Carers</a:t>
            </a:r>
            <a:r>
              <a:rPr lang="en-US" dirty="0"/>
              <a:t> in Partnership with Tweedbank Youth Club December 2017 </a:t>
            </a:r>
          </a:p>
        </p:txBody>
      </p:sp>
    </p:spTree>
    <p:extLst>
      <p:ext uri="{BB962C8B-B14F-4D97-AF65-F5344CB8AC3E}">
        <p14:creationId xmlns:p14="http://schemas.microsoft.com/office/powerpoint/2010/main" val="34764030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group of people playing a video game&#10;&#10;Description generated with high confidence">
            <a:extLst>
              <a:ext uri="{FF2B5EF4-FFF2-40B4-BE49-F238E27FC236}">
                <a16:creationId xmlns:a16="http://schemas.microsoft.com/office/drawing/2014/main" id="{7C37D815-82F3-4970-A49F-7D32B2D0CCF4}"/>
              </a:ext>
            </a:extLst>
          </p:cNvPr>
          <p:cNvPicPr>
            <a:picLocks noChangeAspect="1"/>
          </p:cNvPicPr>
          <p:nvPr/>
        </p:nvPicPr>
        <p:blipFill>
          <a:blip r:embed="rId3"/>
          <a:stretch>
            <a:fillRect/>
          </a:stretch>
        </p:blipFill>
        <p:spPr>
          <a:xfrm rot="21600000">
            <a:off x="2381504" y="1339596"/>
            <a:ext cx="7428992" cy="4178808"/>
          </a:xfrm>
          <a:prstGeom prst="rect">
            <a:avLst/>
          </a:prstGeom>
        </p:spPr>
      </p:pic>
    </p:spTree>
    <p:extLst>
      <p:ext uri="{BB962C8B-B14F-4D97-AF65-F5344CB8AC3E}">
        <p14:creationId xmlns:p14="http://schemas.microsoft.com/office/powerpoint/2010/main" val="31884604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picture containing floor, indoor, wall, person&#10;&#10;Description generated with very high confidence">
            <a:extLst>
              <a:ext uri="{FF2B5EF4-FFF2-40B4-BE49-F238E27FC236}">
                <a16:creationId xmlns:a16="http://schemas.microsoft.com/office/drawing/2014/main" id="{A395C2AD-9775-4CE2-8113-1360BD5D0290}"/>
              </a:ext>
            </a:extLst>
          </p:cNvPr>
          <p:cNvPicPr>
            <a:picLocks noChangeAspect="1"/>
          </p:cNvPicPr>
          <p:nvPr/>
        </p:nvPicPr>
        <p:blipFill>
          <a:blip r:embed="rId3"/>
          <a:stretch>
            <a:fillRect/>
          </a:stretch>
        </p:blipFill>
        <p:spPr>
          <a:xfrm>
            <a:off x="4528947" y="1339596"/>
            <a:ext cx="3134106" cy="4178808"/>
          </a:xfrm>
          <a:prstGeom prst="rect">
            <a:avLst/>
          </a:prstGeom>
        </p:spPr>
      </p:pic>
    </p:spTree>
    <p:extLst>
      <p:ext uri="{BB962C8B-B14F-4D97-AF65-F5344CB8AC3E}">
        <p14:creationId xmlns:p14="http://schemas.microsoft.com/office/powerpoint/2010/main" val="844288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group of people posing for the camera&#10;&#10;Description generated with very high confidence">
            <a:extLst>
              <a:ext uri="{FF2B5EF4-FFF2-40B4-BE49-F238E27FC236}">
                <a16:creationId xmlns:a16="http://schemas.microsoft.com/office/drawing/2014/main" id="{93817C9F-A82D-43FE-A6A8-9D01B87ACF7F}"/>
              </a:ext>
            </a:extLst>
          </p:cNvPr>
          <p:cNvPicPr>
            <a:picLocks noChangeAspect="1"/>
          </p:cNvPicPr>
          <p:nvPr/>
        </p:nvPicPr>
        <p:blipFill>
          <a:blip r:embed="rId3"/>
          <a:stretch>
            <a:fillRect/>
          </a:stretch>
        </p:blipFill>
        <p:spPr>
          <a:xfrm>
            <a:off x="1897890" y="1411483"/>
            <a:ext cx="3134106" cy="4178808"/>
          </a:xfrm>
          <a:prstGeom prst="rect">
            <a:avLst/>
          </a:prstGeom>
        </p:spPr>
      </p:pic>
      <p:sp>
        <p:nvSpPr>
          <p:cNvPr id="3" name="TextBox 2">
            <a:extLst>
              <a:ext uri="{FF2B5EF4-FFF2-40B4-BE49-F238E27FC236}">
                <a16:creationId xmlns:a16="http://schemas.microsoft.com/office/drawing/2014/main" id="{6360D429-2B0D-4FC2-8B4C-8FA4A8C3DB58}"/>
              </a:ext>
            </a:extLst>
          </p:cNvPr>
          <p:cNvSpPr txBox="1"/>
          <p:nvPr/>
        </p:nvSpPr>
        <p:spPr>
          <a:xfrm>
            <a:off x="6377796" y="2071776"/>
            <a:ext cx="3864633" cy="270843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dirty="0"/>
              <a:t>The Silent Disco was an amazing experience, it was a chance to make new friends and meet new people.</a:t>
            </a:r>
          </a:p>
          <a:p>
            <a:pPr algn="r"/>
            <a:r>
              <a:rPr lang="en-US" sz="2200" dirty="0">
                <a:solidFill>
                  <a:srgbClr val="7030A0"/>
                </a:solidFill>
              </a:rPr>
              <a:t>Lucy aged 11</a:t>
            </a:r>
            <a:endParaRPr lang="en-US" sz="2200"/>
          </a:p>
          <a:p>
            <a:pPr algn="ctr"/>
            <a:endParaRPr lang="en-US" dirty="0"/>
          </a:p>
        </p:txBody>
      </p:sp>
    </p:spTree>
    <p:extLst>
      <p:ext uri="{BB962C8B-B14F-4D97-AF65-F5344CB8AC3E}">
        <p14:creationId xmlns:p14="http://schemas.microsoft.com/office/powerpoint/2010/main" val="2484701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38CF8-BD88-46A1-BDF3-82369B9B93D9}"/>
              </a:ext>
            </a:extLst>
          </p:cNvPr>
          <p:cNvSpPr>
            <a:spLocks noGrp="1"/>
          </p:cNvSpPr>
          <p:nvPr>
            <p:ph type="title"/>
          </p:nvPr>
        </p:nvSpPr>
        <p:spPr>
          <a:xfrm>
            <a:off x="560184" y="358822"/>
            <a:ext cx="3530157" cy="1049235"/>
          </a:xfrm>
        </p:spPr>
        <p:txBody>
          <a:bodyPr vert="horz" lIns="91440" tIns="45720" rIns="91440" bIns="45720" rtlCol="0" anchor="t">
            <a:normAutofit/>
          </a:bodyPr>
          <a:lstStyle/>
          <a:p>
            <a:r>
              <a:rPr lang="en-US" sz="2200"/>
              <a:t>Wonderful Moment when 2 friends shared a precious moment </a:t>
            </a:r>
          </a:p>
        </p:txBody>
      </p:sp>
      <p:sp>
        <p:nvSpPr>
          <p:cNvPr id="4" name="Text Placeholder 3">
            <a:extLst>
              <a:ext uri="{FF2B5EF4-FFF2-40B4-BE49-F238E27FC236}">
                <a16:creationId xmlns:a16="http://schemas.microsoft.com/office/drawing/2014/main" id="{0B49F344-F1CD-4D24-83B4-B72E76849346}"/>
              </a:ext>
            </a:extLst>
          </p:cNvPr>
          <p:cNvSpPr>
            <a:spLocks noGrp="1"/>
          </p:cNvSpPr>
          <p:nvPr>
            <p:ph type="body" sz="half" idx="2"/>
          </p:nvPr>
        </p:nvSpPr>
        <p:spPr>
          <a:xfrm>
            <a:off x="6914977" y="89166"/>
            <a:ext cx="2908297" cy="805180"/>
          </a:xfrm>
        </p:spPr>
        <p:txBody>
          <a:bodyPr vert="horz" lIns="91440" tIns="45720" rIns="91440" bIns="45720" rtlCol="0" anchor="t">
            <a:normAutofit fontScale="92500"/>
          </a:bodyPr>
          <a:lstStyle/>
          <a:p>
            <a:pPr algn="ctr"/>
            <a:r>
              <a:rPr lang="en-US" sz="3600" dirty="0"/>
              <a:t>#INCLUSION </a:t>
            </a:r>
            <a:endParaRPr lang="en-US" dirty="0"/>
          </a:p>
        </p:txBody>
      </p:sp>
      <p:grpSp>
        <p:nvGrpSpPr>
          <p:cNvPr id="24" name="Group 2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899114"/>
            <a:ext cx="5832999" cy="4732158"/>
            <a:chOff x="5446003" y="583365"/>
            <a:chExt cx="6091790" cy="5181928"/>
          </a:xfrm>
        </p:grpSpPr>
        <p:sp>
          <p:nvSpPr>
            <p:cNvPr id="25" name="Rectangle 2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group of people sitting at a table&#10;&#10;Description generated with high confidence">
            <a:extLst>
              <a:ext uri="{FF2B5EF4-FFF2-40B4-BE49-F238E27FC236}">
                <a16:creationId xmlns:a16="http://schemas.microsoft.com/office/drawing/2014/main" id="{B12CA608-C9A1-4F96-AA78-0E43FA055EB6}"/>
              </a:ext>
            </a:extLst>
          </p:cNvPr>
          <p:cNvPicPr>
            <a:picLocks noGrp="1" noChangeAspect="1"/>
          </p:cNvPicPr>
          <p:nvPr>
            <p:ph type="pic" idx="1"/>
          </p:nvPr>
        </p:nvPicPr>
        <p:blipFill rotWithShape="1">
          <a:blip r:embed="rId4"/>
          <a:srcRect t="20841" r="1" b="19021"/>
          <a:stretch/>
        </p:blipFill>
        <p:spPr>
          <a:xfrm>
            <a:off x="6093926" y="1403892"/>
            <a:ext cx="4462118" cy="3578625"/>
          </a:xfrm>
          <a:prstGeom prst="rect">
            <a:avLst/>
          </a:prstGeom>
        </p:spPr>
      </p:pic>
      <p:pic>
        <p:nvPicPr>
          <p:cNvPr id="28" name="Picture 2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DDE973-DDD9-4719-8407-FEF0E30ED588}"/>
              </a:ext>
            </a:extLst>
          </p:cNvPr>
          <p:cNvSpPr txBox="1"/>
          <p:nvPr/>
        </p:nvSpPr>
        <p:spPr>
          <a:xfrm>
            <a:off x="554966" y="1410419"/>
            <a:ext cx="4224066"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0000"/>
                </a:solidFill>
              </a:rPr>
              <a:t>At the disco there where 2 little boys called Denver and Leo. Leo and I were just playing and my little sister and a few of my friends had left their headphones down, I put my headphones on and Leo mimicked the move by picking up a pair and wearing them. He was trying on different sets with the different music and it looked like he was really enjoying it. </a:t>
            </a:r>
            <a:endParaRPr lang="en-US"/>
          </a:p>
          <a:p>
            <a:pPr algn="r"/>
            <a:r>
              <a:rPr lang="en-US" sz="2200" dirty="0">
                <a:solidFill>
                  <a:srgbClr val="7030A0"/>
                </a:solidFill>
              </a:rPr>
              <a:t>Lucy aged 11</a:t>
            </a:r>
          </a:p>
        </p:txBody>
      </p:sp>
    </p:spTree>
    <p:extLst>
      <p:ext uri="{BB962C8B-B14F-4D97-AF65-F5344CB8AC3E}">
        <p14:creationId xmlns:p14="http://schemas.microsoft.com/office/powerpoint/2010/main" val="2238366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4" descr="A person taking a selfie in a dark room&#10;&#10;Description generated with high confidence">
            <a:extLst>
              <a:ext uri="{FF2B5EF4-FFF2-40B4-BE49-F238E27FC236}">
                <a16:creationId xmlns:a16="http://schemas.microsoft.com/office/drawing/2014/main" id="{445FDC04-0B57-451C-990E-D430E0ECA45C}"/>
              </a:ext>
            </a:extLst>
          </p:cNvPr>
          <p:cNvPicPr>
            <a:picLocks noGrp="1" noChangeAspect="1"/>
          </p:cNvPicPr>
          <p:nvPr>
            <p:ph idx="1"/>
          </p:nvPr>
        </p:nvPicPr>
        <p:blipFill>
          <a:blip r:embed="rId4"/>
          <a:stretch>
            <a:fillRect/>
          </a:stretch>
        </p:blipFill>
        <p:spPr>
          <a:xfrm>
            <a:off x="2852929" y="1247835"/>
            <a:ext cx="6486144" cy="3648456"/>
          </a:xfrm>
          <a:prstGeom prst="rect">
            <a:avLst/>
          </a:prstGeom>
        </p:spPr>
      </p:pic>
    </p:spTree>
    <p:extLst>
      <p:ext uri="{BB962C8B-B14F-4D97-AF65-F5344CB8AC3E}">
        <p14:creationId xmlns:p14="http://schemas.microsoft.com/office/powerpoint/2010/main" val="5290126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person standing in front of a group of people posing for the camera&#10;&#10;Description generated with very high confidence">
            <a:extLst>
              <a:ext uri="{FF2B5EF4-FFF2-40B4-BE49-F238E27FC236}">
                <a16:creationId xmlns:a16="http://schemas.microsoft.com/office/drawing/2014/main" id="{34A03759-0D89-48BD-98BE-30E1241DFE59}"/>
              </a:ext>
            </a:extLst>
          </p:cNvPr>
          <p:cNvPicPr>
            <a:picLocks noChangeAspect="1"/>
          </p:cNvPicPr>
          <p:nvPr/>
        </p:nvPicPr>
        <p:blipFill rotWithShape="1">
          <a:blip r:embed="rId3"/>
          <a:srcRect t="15999" r="1" b="48249"/>
          <a:stretch/>
        </p:blipFill>
        <p:spPr>
          <a:xfrm>
            <a:off x="2269237" y="1247835"/>
            <a:ext cx="7653528" cy="3648456"/>
          </a:xfrm>
          <a:prstGeom prst="rect">
            <a:avLst/>
          </a:prstGeom>
        </p:spPr>
      </p:pic>
    </p:spTree>
    <p:extLst>
      <p:ext uri="{BB962C8B-B14F-4D97-AF65-F5344CB8AC3E}">
        <p14:creationId xmlns:p14="http://schemas.microsoft.com/office/powerpoint/2010/main" val="26145014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close up of a bicycle&#10;&#10;Description generated with high confidence">
            <a:extLst>
              <a:ext uri="{FF2B5EF4-FFF2-40B4-BE49-F238E27FC236}">
                <a16:creationId xmlns:a16="http://schemas.microsoft.com/office/drawing/2014/main" id="{E0B352BE-354C-4C31-9493-925CFCE34241}"/>
              </a:ext>
            </a:extLst>
          </p:cNvPr>
          <p:cNvPicPr>
            <a:picLocks noChangeAspect="1"/>
          </p:cNvPicPr>
          <p:nvPr/>
        </p:nvPicPr>
        <p:blipFill rotWithShape="1">
          <a:blip r:embed="rId3"/>
          <a:srcRect t="48013" r="1" b="16235"/>
          <a:stretch/>
        </p:blipFill>
        <p:spPr>
          <a:xfrm>
            <a:off x="2269237" y="1247835"/>
            <a:ext cx="7653528" cy="3648456"/>
          </a:xfrm>
          <a:prstGeom prst="rect">
            <a:avLst/>
          </a:prstGeom>
        </p:spPr>
      </p:pic>
    </p:spTree>
    <p:extLst>
      <p:ext uri="{BB962C8B-B14F-4D97-AF65-F5344CB8AC3E}">
        <p14:creationId xmlns:p14="http://schemas.microsoft.com/office/powerpoint/2010/main" val="2703904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0</TotalTime>
  <Words>0</Words>
  <Application>Microsoft Office PowerPoint</Application>
  <PresentationFormat>Widescreen</PresentationFormat>
  <Paragraphs>0</Paragraphs>
  <Slides>15</Slides>
  <Notes>14</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Gallery</vt:lpstr>
      <vt:lpstr>Borders Additional Needs Group Silent Disco in partnership with Tweedbank Youth Club  Dec 2017 </vt:lpstr>
      <vt:lpstr>We're having such fun !!!</vt:lpstr>
      <vt:lpstr>PowerPoint Presentation</vt:lpstr>
      <vt:lpstr>PowerPoint Presentation</vt:lpstr>
      <vt:lpstr>PowerPoint Presentation</vt:lpstr>
      <vt:lpstr>Wonderful Moment when 2 friends shared a precious moment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Watching on behalf of all our Children at Borders Additional Needs Group and Tweedbank Youth Group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169</cp:revision>
  <dcterms:created xsi:type="dcterms:W3CDTF">2016-01-13T19:04:32Z</dcterms:created>
  <dcterms:modified xsi:type="dcterms:W3CDTF">2018-09-24T18:06:13Z</dcterms:modified>
</cp:coreProperties>
</file>