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erriweather" panose="020B0604020202020204" charset="0"/>
      <p:regular r:id="rId19"/>
      <p:bold r:id="rId20"/>
      <p:italic r:id="rId21"/>
      <p:boldItalic r:id="rId22"/>
    </p:embeddedFont>
    <p:embeddedFont>
      <p:font typeface="Roboto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283A45-8DC2-50BE-EFDC-01E4BE1BD1A5}" v="120" dt="2019-06-27T13:05:17.169"/>
    <p1510:client id="{C735DD09-4370-EA09-0C9B-000E11623677}" v="1" dt="2019-06-27T13:00:59.0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ine Charles" userId="S::pauline@bordersadditionalneedsgroup.onmicrosoft.com::eef9cb27-5305-47c6-9441-09564cb8b8a0" providerId="AD" clId="Web-{2B283A45-8DC2-50BE-EFDC-01E4BE1BD1A5}"/>
    <pc:docChg chg="modSld">
      <pc:chgData name="Pauline Charles" userId="S::pauline@bordersadditionalneedsgroup.onmicrosoft.com::eef9cb27-5305-47c6-9441-09564cb8b8a0" providerId="AD" clId="Web-{2B283A45-8DC2-50BE-EFDC-01E4BE1BD1A5}" dt="2019-06-27T13:05:17.169" v="119" actId="20577"/>
      <pc:docMkLst>
        <pc:docMk/>
      </pc:docMkLst>
      <pc:sldChg chg="modSp">
        <pc:chgData name="Pauline Charles" userId="S::pauline@bordersadditionalneedsgroup.onmicrosoft.com::eef9cb27-5305-47c6-9441-09564cb8b8a0" providerId="AD" clId="Web-{2B283A45-8DC2-50BE-EFDC-01E4BE1BD1A5}" dt="2019-06-27T13:01:18.449" v="8" actId="20577"/>
        <pc:sldMkLst>
          <pc:docMk/>
          <pc:sldMk cId="0" sldId="259"/>
        </pc:sldMkLst>
        <pc:spChg chg="mod">
          <ac:chgData name="Pauline Charles" userId="S::pauline@bordersadditionalneedsgroup.onmicrosoft.com::eef9cb27-5305-47c6-9441-09564cb8b8a0" providerId="AD" clId="Web-{2B283A45-8DC2-50BE-EFDC-01E4BE1BD1A5}" dt="2019-06-27T13:01:18.449" v="8" actId="20577"/>
          <ac:spMkLst>
            <pc:docMk/>
            <pc:sldMk cId="0" sldId="259"/>
            <ac:spMk id="87" creationId="{00000000-0000-0000-0000-000000000000}"/>
          </ac:spMkLst>
        </pc:spChg>
      </pc:sldChg>
      <pc:sldChg chg="modSp">
        <pc:chgData name="Pauline Charles" userId="S::pauline@bordersadditionalneedsgroup.onmicrosoft.com::eef9cb27-5305-47c6-9441-09564cb8b8a0" providerId="AD" clId="Web-{2B283A45-8DC2-50BE-EFDC-01E4BE1BD1A5}" dt="2019-06-27T13:02:08.246" v="20" actId="20577"/>
        <pc:sldMkLst>
          <pc:docMk/>
          <pc:sldMk cId="0" sldId="261"/>
        </pc:sldMkLst>
        <pc:spChg chg="mod">
          <ac:chgData name="Pauline Charles" userId="S::pauline@bordersadditionalneedsgroup.onmicrosoft.com::eef9cb27-5305-47c6-9441-09564cb8b8a0" providerId="AD" clId="Web-{2B283A45-8DC2-50BE-EFDC-01E4BE1BD1A5}" dt="2019-06-27T13:02:08.246" v="20" actId="20577"/>
          <ac:spMkLst>
            <pc:docMk/>
            <pc:sldMk cId="0" sldId="261"/>
            <ac:spMk id="100" creationId="{00000000-0000-0000-0000-000000000000}"/>
          </ac:spMkLst>
        </pc:spChg>
      </pc:sldChg>
      <pc:sldChg chg="modSp">
        <pc:chgData name="Pauline Charles" userId="S::pauline@bordersadditionalneedsgroup.onmicrosoft.com::eef9cb27-5305-47c6-9441-09564cb8b8a0" providerId="AD" clId="Web-{2B283A45-8DC2-50BE-EFDC-01E4BE1BD1A5}" dt="2019-06-27T13:03:32.122" v="65" actId="20577"/>
        <pc:sldMkLst>
          <pc:docMk/>
          <pc:sldMk cId="0" sldId="263"/>
        </pc:sldMkLst>
        <pc:spChg chg="mod">
          <ac:chgData name="Pauline Charles" userId="S::pauline@bordersadditionalneedsgroup.onmicrosoft.com::eef9cb27-5305-47c6-9441-09564cb8b8a0" providerId="AD" clId="Web-{2B283A45-8DC2-50BE-EFDC-01E4BE1BD1A5}" dt="2019-06-27T13:03:32.122" v="65" actId="20577"/>
          <ac:spMkLst>
            <pc:docMk/>
            <pc:sldMk cId="0" sldId="263"/>
            <ac:spMk id="114" creationId="{00000000-0000-0000-0000-000000000000}"/>
          </ac:spMkLst>
        </pc:spChg>
      </pc:sldChg>
      <pc:sldChg chg="modSp">
        <pc:chgData name="Pauline Charles" userId="S::pauline@bordersadditionalneedsgroup.onmicrosoft.com::eef9cb27-5305-47c6-9441-09564cb8b8a0" providerId="AD" clId="Web-{2B283A45-8DC2-50BE-EFDC-01E4BE1BD1A5}" dt="2019-06-27T13:05:17.169" v="119" actId="20577"/>
        <pc:sldMkLst>
          <pc:docMk/>
          <pc:sldMk cId="0" sldId="264"/>
        </pc:sldMkLst>
        <pc:spChg chg="mod">
          <ac:chgData name="Pauline Charles" userId="S::pauline@bordersadditionalneedsgroup.onmicrosoft.com::eef9cb27-5305-47c6-9441-09564cb8b8a0" providerId="AD" clId="Web-{2B283A45-8DC2-50BE-EFDC-01E4BE1BD1A5}" dt="2019-06-27T13:05:17.169" v="119" actId="20577"/>
          <ac:spMkLst>
            <pc:docMk/>
            <pc:sldMk cId="0" sldId="264"/>
            <ac:spMk id="120" creationId="{00000000-0000-0000-0000-000000000000}"/>
          </ac:spMkLst>
        </pc:spChg>
      </pc:sldChg>
      <pc:sldChg chg="modSp">
        <pc:chgData name="Pauline Charles" userId="S::pauline@bordersadditionalneedsgroup.onmicrosoft.com::eef9cb27-5305-47c6-9441-09564cb8b8a0" providerId="AD" clId="Web-{2B283A45-8DC2-50BE-EFDC-01E4BE1BD1A5}" dt="2019-06-27T13:02:57.215" v="55" actId="20577"/>
        <pc:sldMkLst>
          <pc:docMk/>
          <pc:sldMk cId="709214239" sldId="267"/>
        </pc:sldMkLst>
        <pc:spChg chg="mod">
          <ac:chgData name="Pauline Charles" userId="S::pauline@bordersadditionalneedsgroup.onmicrosoft.com::eef9cb27-5305-47c6-9441-09564cb8b8a0" providerId="AD" clId="Web-{2B283A45-8DC2-50BE-EFDC-01E4BE1BD1A5}" dt="2019-06-27T13:02:57.215" v="55" actId="20577"/>
          <ac:spMkLst>
            <pc:docMk/>
            <pc:sldMk cId="709214239" sldId="267"/>
            <ac:spMk id="3" creationId="{211BEFCB-C19F-48FC-A750-9C4335FFBD0A}"/>
          </ac:spMkLst>
        </pc:spChg>
      </pc:sldChg>
    </pc:docChg>
  </pc:docChgLst>
  <pc:docChgLst>
    <pc:chgData name="Pauline Charles" userId="S::pauline@bordersadditionalneedsgroup.onmicrosoft.com::eef9cb27-5305-47c6-9441-09564cb8b8a0" providerId="AD" clId="Web-{CB7C0846-6560-C342-D4B4-04467C49EEAE}"/>
    <pc:docChg chg="addSld modSld sldOrd">
      <pc:chgData name="Pauline Charles" userId="S::pauline@bordersadditionalneedsgroup.onmicrosoft.com::eef9cb27-5305-47c6-9441-09564cb8b8a0" providerId="AD" clId="Web-{CB7C0846-6560-C342-D4B4-04467C49EEAE}" dt="2019-06-25T19:10:44.002" v="1215" actId="20577"/>
      <pc:docMkLst>
        <pc:docMk/>
      </pc:docMkLst>
      <pc:sldChg chg="modSp">
        <pc:chgData name="Pauline Charles" userId="S::pauline@bordersadditionalneedsgroup.onmicrosoft.com::eef9cb27-5305-47c6-9441-09564cb8b8a0" providerId="AD" clId="Web-{CB7C0846-6560-C342-D4B4-04467C49EEAE}" dt="2019-06-25T19:01:14.801" v="1071" actId="20577"/>
        <pc:sldMkLst>
          <pc:docMk/>
          <pc:sldMk cId="0" sldId="258"/>
        </pc:sldMkLst>
        <pc:spChg chg="mod">
          <ac:chgData name="Pauline Charles" userId="S::pauline@bordersadditionalneedsgroup.onmicrosoft.com::eef9cb27-5305-47c6-9441-09564cb8b8a0" providerId="AD" clId="Web-{CB7C0846-6560-C342-D4B4-04467C49EEAE}" dt="2019-06-25T19:01:14.801" v="1071" actId="20577"/>
          <ac:spMkLst>
            <pc:docMk/>
            <pc:sldMk cId="0" sldId="258"/>
            <ac:spMk id="81" creationId="{00000000-0000-0000-0000-000000000000}"/>
          </ac:spMkLst>
        </pc:spChg>
      </pc:sldChg>
      <pc:sldChg chg="modSp">
        <pc:chgData name="Pauline Charles" userId="S::pauline@bordersadditionalneedsgroup.onmicrosoft.com::eef9cb27-5305-47c6-9441-09564cb8b8a0" providerId="AD" clId="Web-{CB7C0846-6560-C342-D4B4-04467C49EEAE}" dt="2019-06-25T19:10:44.002" v="1215" actId="20577"/>
        <pc:sldMkLst>
          <pc:docMk/>
          <pc:sldMk cId="0" sldId="260"/>
        </pc:sldMkLst>
        <pc:spChg chg="mod">
          <ac:chgData name="Pauline Charles" userId="S::pauline@bordersadditionalneedsgroup.onmicrosoft.com::eef9cb27-5305-47c6-9441-09564cb8b8a0" providerId="AD" clId="Web-{CB7C0846-6560-C342-D4B4-04467C49EEAE}" dt="2019-06-25T19:10:44.002" v="1215" actId="20577"/>
          <ac:spMkLst>
            <pc:docMk/>
            <pc:sldMk cId="0" sldId="260"/>
            <ac:spMk id="94" creationId="{00000000-0000-0000-0000-000000000000}"/>
          </ac:spMkLst>
        </pc:spChg>
      </pc:sldChg>
      <pc:sldChg chg="modSp">
        <pc:chgData name="Pauline Charles" userId="S::pauline@bordersadditionalneedsgroup.onmicrosoft.com::eef9cb27-5305-47c6-9441-09564cb8b8a0" providerId="AD" clId="Web-{CB7C0846-6560-C342-D4B4-04467C49EEAE}" dt="2019-06-25T19:08:17.768" v="1134" actId="20577"/>
        <pc:sldMkLst>
          <pc:docMk/>
          <pc:sldMk cId="0" sldId="261"/>
        </pc:sldMkLst>
        <pc:spChg chg="mod">
          <ac:chgData name="Pauline Charles" userId="S::pauline@bordersadditionalneedsgroup.onmicrosoft.com::eef9cb27-5305-47c6-9441-09564cb8b8a0" providerId="AD" clId="Web-{CB7C0846-6560-C342-D4B4-04467C49EEAE}" dt="2019-06-25T19:08:17.768" v="1134" actId="20577"/>
          <ac:spMkLst>
            <pc:docMk/>
            <pc:sldMk cId="0" sldId="261"/>
            <ac:spMk id="100" creationId="{00000000-0000-0000-0000-000000000000}"/>
          </ac:spMkLst>
        </pc:spChg>
      </pc:sldChg>
      <pc:sldChg chg="modSp">
        <pc:chgData name="Pauline Charles" userId="S::pauline@bordersadditionalneedsgroup.onmicrosoft.com::eef9cb27-5305-47c6-9441-09564cb8b8a0" providerId="AD" clId="Web-{CB7C0846-6560-C342-D4B4-04467C49EEAE}" dt="2019-06-25T19:02:30.222" v="1075" actId="20577"/>
        <pc:sldMkLst>
          <pc:docMk/>
          <pc:sldMk cId="0" sldId="262"/>
        </pc:sldMkLst>
        <pc:spChg chg="mod">
          <ac:chgData name="Pauline Charles" userId="S::pauline@bordersadditionalneedsgroup.onmicrosoft.com::eef9cb27-5305-47c6-9441-09564cb8b8a0" providerId="AD" clId="Web-{CB7C0846-6560-C342-D4B4-04467C49EEAE}" dt="2019-06-25T19:02:30.222" v="1075" actId="20577"/>
          <ac:spMkLst>
            <pc:docMk/>
            <pc:sldMk cId="0" sldId="262"/>
            <ac:spMk id="107" creationId="{00000000-0000-0000-0000-000000000000}"/>
          </ac:spMkLst>
        </pc:spChg>
      </pc:sldChg>
      <pc:sldChg chg="modSp">
        <pc:chgData name="Pauline Charles" userId="S::pauline@bordersadditionalneedsgroup.onmicrosoft.com::eef9cb27-5305-47c6-9441-09564cb8b8a0" providerId="AD" clId="Web-{CB7C0846-6560-C342-D4B4-04467C49EEAE}" dt="2019-06-25T19:02:50.644" v="1076" actId="20577"/>
        <pc:sldMkLst>
          <pc:docMk/>
          <pc:sldMk cId="0" sldId="263"/>
        </pc:sldMkLst>
        <pc:spChg chg="mod">
          <ac:chgData name="Pauline Charles" userId="S::pauline@bordersadditionalneedsgroup.onmicrosoft.com::eef9cb27-5305-47c6-9441-09564cb8b8a0" providerId="AD" clId="Web-{CB7C0846-6560-C342-D4B4-04467C49EEAE}" dt="2019-06-25T19:02:50.644" v="1076" actId="20577"/>
          <ac:spMkLst>
            <pc:docMk/>
            <pc:sldMk cId="0" sldId="263"/>
            <ac:spMk id="114" creationId="{00000000-0000-0000-0000-000000000000}"/>
          </ac:spMkLst>
        </pc:spChg>
      </pc:sldChg>
      <pc:sldChg chg="modSp">
        <pc:chgData name="Pauline Charles" userId="S::pauline@bordersadditionalneedsgroup.onmicrosoft.com::eef9cb27-5305-47c6-9441-09564cb8b8a0" providerId="AD" clId="Web-{CB7C0846-6560-C342-D4B4-04467C49EEAE}" dt="2019-06-25T19:05:44.597" v="1096" actId="20577"/>
        <pc:sldMkLst>
          <pc:docMk/>
          <pc:sldMk cId="0" sldId="264"/>
        </pc:sldMkLst>
        <pc:spChg chg="mod">
          <ac:chgData name="Pauline Charles" userId="S::pauline@bordersadditionalneedsgroup.onmicrosoft.com::eef9cb27-5305-47c6-9441-09564cb8b8a0" providerId="AD" clId="Web-{CB7C0846-6560-C342-D4B4-04467C49EEAE}" dt="2019-06-25T19:03:23.675" v="1078" actId="20577"/>
          <ac:spMkLst>
            <pc:docMk/>
            <pc:sldMk cId="0" sldId="264"/>
            <ac:spMk id="120" creationId="{00000000-0000-0000-0000-000000000000}"/>
          </ac:spMkLst>
        </pc:spChg>
        <pc:spChg chg="mod">
          <ac:chgData name="Pauline Charles" userId="S::pauline@bordersadditionalneedsgroup.onmicrosoft.com::eef9cb27-5305-47c6-9441-09564cb8b8a0" providerId="AD" clId="Web-{CB7C0846-6560-C342-D4B4-04467C49EEAE}" dt="2019-06-25T19:05:44.597" v="1096" actId="20577"/>
          <ac:spMkLst>
            <pc:docMk/>
            <pc:sldMk cId="0" sldId="264"/>
            <ac:spMk id="121" creationId="{00000000-0000-0000-0000-000000000000}"/>
          </ac:spMkLst>
        </pc:spChg>
      </pc:sldChg>
      <pc:sldChg chg="addSp modSp new ord">
        <pc:chgData name="Pauline Charles" userId="S::pauline@bordersadditionalneedsgroup.onmicrosoft.com::eef9cb27-5305-47c6-9441-09564cb8b8a0" providerId="AD" clId="Web-{CB7C0846-6560-C342-D4B4-04467C49EEAE}" dt="2019-06-25T18:57:09.738" v="1045" actId="14100"/>
        <pc:sldMkLst>
          <pc:docMk/>
          <pc:sldMk cId="709214239" sldId="267"/>
        </pc:sldMkLst>
        <pc:spChg chg="mod">
          <ac:chgData name="Pauline Charles" userId="S::pauline@bordersadditionalneedsgroup.onmicrosoft.com::eef9cb27-5305-47c6-9441-09564cb8b8a0" providerId="AD" clId="Web-{CB7C0846-6560-C342-D4B4-04467C49EEAE}" dt="2019-06-25T18:33:50.742" v="25" actId="20577"/>
          <ac:spMkLst>
            <pc:docMk/>
            <pc:sldMk cId="709214239" sldId="267"/>
            <ac:spMk id="2" creationId="{5C227440-78FD-407B-851C-EDF7E0203B8C}"/>
          </ac:spMkLst>
        </pc:spChg>
        <pc:spChg chg="add mod">
          <ac:chgData name="Pauline Charles" userId="S::pauline@bordersadditionalneedsgroup.onmicrosoft.com::eef9cb27-5305-47c6-9441-09564cb8b8a0" providerId="AD" clId="Web-{CB7C0846-6560-C342-D4B4-04467C49EEAE}" dt="2019-06-25T18:56:35.770" v="1041" actId="14100"/>
          <ac:spMkLst>
            <pc:docMk/>
            <pc:sldMk cId="709214239" sldId="267"/>
            <ac:spMk id="3" creationId="{211BEFCB-C19F-48FC-A750-9C4335FFBD0A}"/>
          </ac:spMkLst>
        </pc:spChg>
        <pc:picChg chg="add mod">
          <ac:chgData name="Pauline Charles" userId="S::pauline@bordersadditionalneedsgroup.onmicrosoft.com::eef9cb27-5305-47c6-9441-09564cb8b8a0" providerId="AD" clId="Web-{CB7C0846-6560-C342-D4B4-04467C49EEAE}" dt="2019-06-25T18:57:09.738" v="1045" actId="14100"/>
          <ac:picMkLst>
            <pc:docMk/>
            <pc:sldMk cId="709214239" sldId="267"/>
            <ac:picMk id="4" creationId="{ADE94B13-CCF2-41D0-8C37-B0AD0B7B9607}"/>
          </ac:picMkLst>
        </pc:picChg>
      </pc:sldChg>
    </pc:docChg>
  </pc:docChgLst>
  <pc:docChgLst>
    <pc:chgData name="Pauline Charles" userId="S::pauline@bordersadditionalneedsgroup.onmicrosoft.com::eef9cb27-5305-47c6-9441-09564cb8b8a0" providerId="AD" clId="Web-{C735DD09-4370-EA09-0C9B-000E11623677}"/>
    <pc:docChg chg="modSld">
      <pc:chgData name="Pauline Charles" userId="S::pauline@bordersadditionalneedsgroup.onmicrosoft.com::eef9cb27-5305-47c6-9441-09564cb8b8a0" providerId="AD" clId="Web-{C735DD09-4370-EA09-0C9B-000E11623677}" dt="2019-06-27T13:00:59.037" v="35" actId="20577"/>
      <pc:docMkLst>
        <pc:docMk/>
      </pc:docMkLst>
      <pc:sldChg chg="modSp">
        <pc:chgData name="Pauline Charles" userId="S::pauline@bordersadditionalneedsgroup.onmicrosoft.com::eef9cb27-5305-47c6-9441-09564cb8b8a0" providerId="AD" clId="Web-{C735DD09-4370-EA09-0C9B-000E11623677}" dt="2019-06-27T12:58:59.145" v="2" actId="20577"/>
        <pc:sldMkLst>
          <pc:docMk/>
          <pc:sldMk cId="0" sldId="256"/>
        </pc:sldMkLst>
        <pc:spChg chg="mod">
          <ac:chgData name="Pauline Charles" userId="S::pauline@bordersadditionalneedsgroup.onmicrosoft.com::eef9cb27-5305-47c6-9441-09564cb8b8a0" providerId="AD" clId="Web-{C735DD09-4370-EA09-0C9B-000E11623677}" dt="2019-06-27T12:58:59.145" v="2" actId="20577"/>
          <ac:spMkLst>
            <pc:docMk/>
            <pc:sldMk cId="0" sldId="256"/>
            <ac:spMk id="65" creationId="{00000000-0000-0000-0000-000000000000}"/>
          </ac:spMkLst>
        </pc:spChg>
      </pc:sldChg>
      <pc:sldChg chg="modSp">
        <pc:chgData name="Pauline Charles" userId="S::pauline@bordersadditionalneedsgroup.onmicrosoft.com::eef9cb27-5305-47c6-9441-09564cb8b8a0" providerId="AD" clId="Web-{C735DD09-4370-EA09-0C9B-000E11623677}" dt="2019-06-27T12:59:32.208" v="18" actId="20577"/>
        <pc:sldMkLst>
          <pc:docMk/>
          <pc:sldMk cId="0" sldId="257"/>
        </pc:sldMkLst>
        <pc:spChg chg="mod">
          <ac:chgData name="Pauline Charles" userId="S::pauline@bordersadditionalneedsgroup.onmicrosoft.com::eef9cb27-5305-47c6-9441-09564cb8b8a0" providerId="AD" clId="Web-{C735DD09-4370-EA09-0C9B-000E11623677}" dt="2019-06-27T12:59:32.208" v="18" actId="20577"/>
          <ac:spMkLst>
            <pc:docMk/>
            <pc:sldMk cId="0" sldId="257"/>
            <ac:spMk id="74" creationId="{00000000-0000-0000-0000-000000000000}"/>
          </ac:spMkLst>
        </pc:spChg>
        <pc:picChg chg="mod">
          <ac:chgData name="Pauline Charles" userId="S::pauline@bordersadditionalneedsgroup.onmicrosoft.com::eef9cb27-5305-47c6-9441-09564cb8b8a0" providerId="AD" clId="Web-{C735DD09-4370-EA09-0C9B-000E11623677}" dt="2019-06-27T12:59:24.599" v="13" actId="1076"/>
          <ac:picMkLst>
            <pc:docMk/>
            <pc:sldMk cId="0" sldId="257"/>
            <ac:picMk id="75" creationId="{00000000-0000-0000-0000-000000000000}"/>
          </ac:picMkLst>
        </pc:picChg>
      </pc:sldChg>
      <pc:sldChg chg="modSp">
        <pc:chgData name="Pauline Charles" userId="S::pauline@bordersadditionalneedsgroup.onmicrosoft.com::eef9cb27-5305-47c6-9441-09564cb8b8a0" providerId="AD" clId="Web-{C735DD09-4370-EA09-0C9B-000E11623677}" dt="2019-06-27T13:00:12.786" v="31" actId="20577"/>
        <pc:sldMkLst>
          <pc:docMk/>
          <pc:sldMk cId="0" sldId="258"/>
        </pc:sldMkLst>
        <pc:spChg chg="mod">
          <ac:chgData name="Pauline Charles" userId="S::pauline@bordersadditionalneedsgroup.onmicrosoft.com::eef9cb27-5305-47c6-9441-09564cb8b8a0" providerId="AD" clId="Web-{C735DD09-4370-EA09-0C9B-000E11623677}" dt="2019-06-27T13:00:12.786" v="31" actId="20577"/>
          <ac:spMkLst>
            <pc:docMk/>
            <pc:sldMk cId="0" sldId="258"/>
            <ac:spMk id="81" creationId="{00000000-0000-0000-0000-000000000000}"/>
          </ac:spMkLst>
        </pc:spChg>
      </pc:sldChg>
      <pc:sldChg chg="modSp">
        <pc:chgData name="Pauline Charles" userId="S::pauline@bordersadditionalneedsgroup.onmicrosoft.com::eef9cb27-5305-47c6-9441-09564cb8b8a0" providerId="AD" clId="Web-{C735DD09-4370-EA09-0C9B-000E11623677}" dt="2019-06-27T13:00:59.037" v="35" actId="20577"/>
        <pc:sldMkLst>
          <pc:docMk/>
          <pc:sldMk cId="0" sldId="259"/>
        </pc:sldMkLst>
        <pc:spChg chg="mod">
          <ac:chgData name="Pauline Charles" userId="S::pauline@bordersadditionalneedsgroup.onmicrosoft.com::eef9cb27-5305-47c6-9441-09564cb8b8a0" providerId="AD" clId="Web-{C735DD09-4370-EA09-0C9B-000E11623677}" dt="2019-06-27T13:00:59.037" v="35" actId="20577"/>
          <ac:spMkLst>
            <pc:docMk/>
            <pc:sldMk cId="0" sldId="259"/>
            <ac:spMk id="8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961caf45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961caf456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961caf456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961caf456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961caf456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961caf456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961caf456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961caf456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961caf456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961caf456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961caf456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961caf456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961caf456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961caf456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961caf456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961caf456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b646836c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b646836c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c557366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c557366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4520925" y="293313"/>
            <a:ext cx="37971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Step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 Families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</a:t>
            </a: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4075425" y="36466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EFEFEF"/>
                </a:solidFill>
              </a:rPr>
              <a:t>Scottish Borders Parent </a:t>
            </a:r>
            <a:r>
              <a:rPr lang="en" dirty="0" err="1">
                <a:solidFill>
                  <a:srgbClr val="EFEFEF"/>
                </a:solidFill>
              </a:rPr>
              <a:t>Carer</a:t>
            </a:r>
            <a:r>
              <a:rPr lang="en" dirty="0">
                <a:solidFill>
                  <a:srgbClr val="EFEFEF"/>
                </a:solidFill>
              </a:rPr>
              <a:t> Forum</a:t>
            </a:r>
            <a:endParaRPr dirty="0">
              <a:solidFill>
                <a:srgbClr val="EFEFEF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EFEFEF"/>
                </a:solidFill>
              </a:rPr>
              <a:t>Stakeholders Consultation 2019</a:t>
            </a:r>
            <a:endParaRPr dirty="0">
              <a:solidFill>
                <a:srgbClr val="EFEFEF"/>
              </a:solidFill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725" y="1791525"/>
            <a:ext cx="3721241" cy="138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9875" y="121150"/>
            <a:ext cx="1626825" cy="162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1724" y="201525"/>
            <a:ext cx="1840667" cy="138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311725" y="0"/>
            <a:ext cx="8520600" cy="14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Step 4  Families working with key partners - BANG, MOfM, EPIC, Spectrum </a:t>
            </a:r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" b="1" dirty="0"/>
              <a:t>Priority 1 </a:t>
            </a:r>
            <a:endParaRPr lang="en-US" b="1"/>
          </a:p>
          <a:p>
            <a:pPr marL="0" indent="0">
              <a:lnSpc>
                <a:spcPct val="114999"/>
              </a:lnSpc>
              <a:buNone/>
            </a:pPr>
            <a:r>
              <a:rPr lang="en" dirty="0"/>
              <a:t>Right support at the Rights Time</a:t>
            </a:r>
            <a:r>
              <a:rPr lang="en-GB"/>
              <a:t> 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GB"/>
              <a:t>Early Intervention ProjectDedicated Outreach Service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Family Centered Holistic Approach</a:t>
            </a:r>
            <a:endParaRPr dirty="0"/>
          </a:p>
          <a:p>
            <a:pPr marL="0" indent="0">
              <a:spcBef>
                <a:spcPts val="1600"/>
              </a:spcBef>
              <a:buNone/>
            </a:pPr>
            <a:r>
              <a:rPr lang="en" dirty="0"/>
              <a:t>Signposting / connecting them to support</a:t>
            </a:r>
            <a:endParaRPr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Resilient Workshop </a:t>
            </a:r>
            <a:r>
              <a:rPr lang="en" dirty="0" err="1"/>
              <a:t>programme</a:t>
            </a:r>
            <a:r>
              <a:rPr lang="en" dirty="0"/>
              <a:t>   </a:t>
            </a:r>
          </a:p>
          <a:p>
            <a:pPr marL="0" indent="0">
              <a:lnSpc>
                <a:spcPct val="114999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Resource Tools</a:t>
            </a:r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Priority 2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Transition to Employability 14 + 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en"/>
              <a:t>Community ASN Youth Cafe / Youth Voice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Social activities - opportunities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Hub and spoke  model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Person centred journey to positive destination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Youth Voice / Resilience / employers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Each piece of the jigsaw</a:t>
            </a:r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2"/>
          </p:nvPr>
        </p:nvSpPr>
        <p:spPr>
          <a:xfrm>
            <a:off x="4832400" y="1844050"/>
            <a:ext cx="3999900" cy="27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/>
              <a:t>If you would hold a piece of the </a:t>
            </a:r>
            <a:r>
              <a:rPr lang="en" sz="3000" b="1"/>
              <a:t>jigsaw,</a:t>
            </a:r>
            <a:r>
              <a:rPr lang="en" sz="3000"/>
              <a:t> we are interested in </a:t>
            </a:r>
            <a:r>
              <a:rPr lang="en" sz="3000" b="1"/>
              <a:t>hearing</a:t>
            </a:r>
            <a:r>
              <a:rPr lang="en" sz="3000"/>
              <a:t> from you.</a:t>
            </a:r>
            <a:endParaRPr sz="3000"/>
          </a:p>
        </p:txBody>
      </p:sp>
      <p:pic>
        <p:nvPicPr>
          <p:cNvPr id="128" name="Google Shape;128;p22"/>
          <p:cNvPicPr preferRelativeResize="0"/>
          <p:nvPr/>
        </p:nvPicPr>
        <p:blipFill rotWithShape="1">
          <a:blip r:embed="rId3">
            <a:alphaModFix/>
          </a:blip>
          <a:srcRect b="8609"/>
          <a:stretch/>
        </p:blipFill>
        <p:spPr>
          <a:xfrm>
            <a:off x="204225" y="1616426"/>
            <a:ext cx="4107376" cy="273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for your time.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Please leave your feedback and we look forward to working with you in the future.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Scottish Borders Parent Carer Forum - SB#PCF - A voice to engage parent carers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Borders Additional Needs Group SCIO in Partnership with First Step 4 Families C.I.C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Working together with Meeting of Minds, E.P.I.C, Spectrum Borders</a:t>
            </a: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Locations</a:t>
            </a: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Kelso Abbey Row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Peebles Eastgate Theatre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Hawick </a:t>
            </a:r>
            <a:r>
              <a:rPr lang="en" dirty="0" err="1"/>
              <a:t>Burnfoot</a:t>
            </a:r>
            <a:r>
              <a:rPr lang="en" dirty="0"/>
              <a:t> Community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 err="1"/>
              <a:t>Langlee</a:t>
            </a:r>
            <a:r>
              <a:rPr lang="en" dirty="0"/>
              <a:t> Community Centre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Eyemouth Community Centre</a:t>
            </a:r>
            <a:endParaRPr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We engaged with </a:t>
            </a:r>
            <a:r>
              <a:rPr lang="en" b="1" dirty="0"/>
              <a:t>31 Parent </a:t>
            </a:r>
            <a:r>
              <a:rPr lang="en" b="1" dirty="0" err="1"/>
              <a:t>Carers</a:t>
            </a:r>
            <a:r>
              <a:rPr lang="en" b="1" dirty="0"/>
              <a:t>, Foster ASN </a:t>
            </a:r>
            <a:r>
              <a:rPr lang="en" b="1" dirty="0" err="1"/>
              <a:t>Carers</a:t>
            </a:r>
            <a:r>
              <a:rPr lang="en" b="1" dirty="0"/>
              <a:t> and </a:t>
            </a:r>
            <a:r>
              <a:rPr lang="en" b="1" dirty="0" err="1"/>
              <a:t>proffesionals</a:t>
            </a:r>
            <a:r>
              <a:rPr lang="en" b="1" dirty="0"/>
              <a:t> </a:t>
            </a:r>
            <a:endParaRPr b="1" dirty="0"/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3684" y="2550153"/>
            <a:ext cx="3896101" cy="2125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Priority 1: Education</a:t>
            </a:r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Training of needed  / transition of employability / positive destinations.</a:t>
            </a:r>
            <a:endParaRPr/>
          </a:p>
          <a:p>
            <a:r>
              <a:rPr lang="en" dirty="0"/>
              <a:t>Highlighted as the biggest area of concern in 4 </a:t>
            </a:r>
            <a:r>
              <a:rPr lang="en"/>
              <a:t>localities by all parents.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Parent carers discussed their issues relating to; education, lack of insight into a child’s needs, lack of engagement and lack of involvement in co-producing child’s education care.</a:t>
            </a:r>
            <a:endParaRPr/>
          </a:p>
          <a:p>
            <a:r>
              <a:rPr lang="en"/>
              <a:t>Significant needs to be provided in education especially within  </a:t>
            </a:r>
            <a:r>
              <a:rPr lang="en" dirty="0"/>
              <a:t>secondary schools.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Postive :</a:t>
            </a:r>
            <a:endParaRPr/>
          </a:p>
          <a:p>
            <a:pPr>
              <a:spcBef>
                <a:spcPts val="1600"/>
              </a:spcBef>
            </a:pPr>
            <a:r>
              <a:rPr lang="en"/>
              <a:t>There was a willingness for parents to engage with educators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Priority 2: Social Opportunities</a:t>
            </a:r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Need training for wider community and </a:t>
            </a:r>
            <a:r>
              <a:rPr lang="en" dirty="0" err="1"/>
              <a:t>organisations</a:t>
            </a:r>
            <a:r>
              <a:rPr lang="en" dirty="0"/>
              <a:t>, teenage transition into social life, more social and inclusive opportunities needed within our local communities.</a:t>
            </a:r>
            <a:endParaRPr lang="en-GB"/>
          </a:p>
          <a:p>
            <a:r>
              <a:rPr lang="en" dirty="0"/>
              <a:t>Parents reported concerns regarding their children mental health due to social isolation evidence of self harming/ low self esteem  6 children .</a:t>
            </a:r>
            <a:endParaRPr lang="en-GB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There was a specific focus on lack of social inclusion on children aged 11 years to adulthood.</a:t>
            </a:r>
            <a:endParaRPr dirty="0"/>
          </a:p>
          <a:p>
            <a:r>
              <a:rPr lang="en" dirty="0"/>
              <a:t>Limited engagement by Statutory services with  grass roots charities </a:t>
            </a:r>
            <a:endParaRPr lang="en"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125" y="3314625"/>
            <a:ext cx="1828875" cy="182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Priority 3: Impartial Advocacy Support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Post and pre-diagnosis</a:t>
            </a:r>
            <a:endParaRPr sz="1400"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Clearer pathways of support for Parents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Impartial support - high need 27 parents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Informal advocacy as a significant need.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One of the main issues discussed by parents was on the challenge to advocate and coordinate the care of their child.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No identified parental involvement or engagement pathway model.</a:t>
            </a:r>
            <a:endParaRPr/>
          </a:p>
          <a:p>
            <a:r>
              <a:rPr lang="en"/>
              <a:t>Large disconnect between statutory services and the relationship with parents in additional support needs</a:t>
            </a:r>
          </a:p>
          <a:p>
            <a:pPr>
              <a:lnSpc>
                <a:spcPct val="114999"/>
              </a:lnSpc>
            </a:pPr>
            <a:r>
              <a:rPr lang="en"/>
              <a:t>Impartial Advocacy volunteer led- unmet needs </a:t>
            </a:r>
          </a:p>
          <a:p>
            <a:pPr>
              <a:lnSpc>
                <a:spcPct val="114999"/>
              </a:lnSpc>
            </a:pPr>
            <a:r>
              <a:rPr lang="en"/>
              <a:t>Limited access to information, advice.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Impact on families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what we aim to resolve</a:t>
            </a:r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4644675" y="320100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Parents mental health has been negatively impacted.- </a:t>
            </a:r>
            <a:r>
              <a:rPr lang="en" dirty="0" err="1"/>
              <a:t>marginalised</a:t>
            </a:r>
            <a:r>
              <a:rPr lang="en" dirty="0"/>
              <a:t> and disempowered </a:t>
            </a:r>
            <a:endParaRPr lang="en"/>
          </a:p>
          <a:p>
            <a:r>
              <a:rPr lang="en" dirty="0"/>
              <a:t>Children and young individuals mental health has been compromised long waiting lists.  </a:t>
            </a:r>
            <a:endParaRPr lang="en"/>
          </a:p>
          <a:p>
            <a:r>
              <a:rPr lang="en" dirty="0"/>
              <a:t>Lack of holistic support for parents and families.</a:t>
            </a:r>
            <a:r>
              <a:rPr lang="en-GB"/>
              <a:t> Lack of jobs</a:t>
            </a:r>
          </a:p>
          <a:p>
            <a:r>
              <a:rPr lang="en" dirty="0"/>
              <a:t>Parents and </a:t>
            </a:r>
            <a:r>
              <a:rPr lang="en" dirty="0" err="1"/>
              <a:t>organisations</a:t>
            </a:r>
            <a:r>
              <a:rPr lang="en" dirty="0"/>
              <a:t> like BANG and </a:t>
            </a:r>
            <a:r>
              <a:rPr lang="en" dirty="0" err="1"/>
              <a:t>MOfM</a:t>
            </a:r>
            <a:r>
              <a:rPr lang="en" dirty="0"/>
              <a:t> are not being heard at a strategic level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Families feel dismissed in co-producing Pearson </a:t>
            </a:r>
            <a:r>
              <a:rPr lang="en" dirty="0" err="1"/>
              <a:t>Centred</a:t>
            </a:r>
            <a:r>
              <a:rPr lang="en" dirty="0"/>
              <a:t> planning around education, </a:t>
            </a:r>
            <a:r>
              <a:rPr lang="en" dirty="0" err="1"/>
              <a:t>socialisation</a:t>
            </a:r>
            <a:r>
              <a:rPr lang="en" dirty="0"/>
              <a:t> and care.</a:t>
            </a:r>
            <a:endParaRPr dirty="0"/>
          </a:p>
        </p:txBody>
      </p:sp>
      <p:pic>
        <p:nvPicPr>
          <p:cNvPr id="101" name="Google Shape;101;p18"/>
          <p:cNvPicPr preferRelativeResize="0"/>
          <p:nvPr/>
        </p:nvPicPr>
        <p:blipFill rotWithShape="1">
          <a:blip r:embed="rId3">
            <a:alphaModFix/>
          </a:blip>
          <a:srcRect l="3900" t="26655" r="3891" b="26655"/>
          <a:stretch/>
        </p:blipFill>
        <p:spPr>
          <a:xfrm>
            <a:off x="5180312" y="3887750"/>
            <a:ext cx="3095124" cy="1175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27440-78FD-407B-851C-EDF7E0203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Impact : BANG SCIO 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1BEFCB-C19F-48FC-A750-9C4335FFBD0A}"/>
              </a:ext>
            </a:extLst>
          </p:cNvPr>
          <p:cNvSpPr txBox="1"/>
          <p:nvPr/>
        </p:nvSpPr>
        <p:spPr>
          <a:xfrm>
            <a:off x="126658" y="1694420"/>
            <a:ext cx="5461685" cy="35086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800" b="1" dirty="0">
                <a:latin typeface="Calibri"/>
              </a:rPr>
              <a:t>2019 = 60 families  and 238 members here's a </a:t>
            </a:r>
            <a:endParaRPr lang="en-US" sz="1800" b="1">
              <a:latin typeface="Calibri"/>
            </a:endParaRPr>
          </a:p>
          <a:p>
            <a:r>
              <a:rPr lang="en-GB" sz="1800" b="1" dirty="0">
                <a:latin typeface="Calibri"/>
              </a:rPr>
              <a:t>SNAPSHOT of what we do !</a:t>
            </a:r>
          </a:p>
          <a:p>
            <a:endParaRPr lang="en-GB" sz="1800" b="1" dirty="0">
              <a:latin typeface="Calibri"/>
            </a:endParaRPr>
          </a:p>
          <a:p>
            <a:r>
              <a:rPr lang="en-GB" dirty="0"/>
              <a:t>• Youth Project  / Young Transition Café launch autumn 2019 </a:t>
            </a:r>
          </a:p>
          <a:p>
            <a:r>
              <a:rPr lang="en-GB" dirty="0"/>
              <a:t>• Impartial advocacy 1-1 over 10 families since Feb 2019 </a:t>
            </a:r>
          </a:p>
          <a:p>
            <a:r>
              <a:rPr lang="en-GB" dirty="0"/>
              <a:t>• Archery Session peer support  sport project = 18 Young people </a:t>
            </a:r>
          </a:p>
          <a:p>
            <a:r>
              <a:rPr lang="en-GB" dirty="0"/>
              <a:t>• Positive destination/ work experience</a:t>
            </a:r>
          </a:p>
          <a:p>
            <a:r>
              <a:rPr lang="en-GB" dirty="0"/>
              <a:t>• Cash for Xmas - 64 children </a:t>
            </a:r>
          </a:p>
          <a:p>
            <a:r>
              <a:rPr lang="en-GB" dirty="0"/>
              <a:t>• Summer Respite project : 60 x 5 = 300 people over 5 weeks </a:t>
            </a:r>
          </a:p>
          <a:p>
            <a:r>
              <a:rPr lang="en-GB" dirty="0"/>
              <a:t>• Stable Life project Young Carers </a:t>
            </a:r>
          </a:p>
          <a:p>
            <a:r>
              <a:rPr lang="en-GB" dirty="0"/>
              <a:t>• Inclusion  Silent Disco = 100 young people/youth club</a:t>
            </a:r>
          </a:p>
          <a:p>
            <a:r>
              <a:rPr lang="en-GB" dirty="0"/>
              <a:t>• Social outings/ Saturday mornings/ music therapy </a:t>
            </a:r>
          </a:p>
          <a:p>
            <a:endParaRPr lang="en-GB" dirty="0"/>
          </a:p>
          <a:p>
            <a:r>
              <a:rPr lang="en-GB" b="1" dirty="0"/>
              <a:t>We are here and we care :-) 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4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ADE94B13-CCF2-41D0-8C37-B0AD0B7B9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791" y="1785629"/>
            <a:ext cx="2743200" cy="249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14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focus on our 4 priorities?</a:t>
            </a:r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41085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Engage</a:t>
            </a:r>
            <a:endParaRPr sz="2400"/>
          </a:p>
          <a:p>
            <a:pPr marL="0" indent="0">
              <a:spcBef>
                <a:spcPts val="1600"/>
              </a:spcBef>
              <a:buNone/>
            </a:pPr>
            <a:r>
              <a:rPr lang="en" sz="1400" dirty="0"/>
              <a:t>Improve engagement with Local Authority, </a:t>
            </a:r>
            <a:r>
              <a:rPr lang="en" sz="1400"/>
              <a:t>Health, Statutory Services and wider Third Sector. </a:t>
            </a:r>
            <a:r>
              <a:rPr lang="en" sz="1400" dirty="0"/>
              <a:t>Improve engagement with Families </a:t>
            </a: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Inform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/>
              <a:t>Inform parents and young people about local and national support services and organisations.One point of access</a:t>
            </a:r>
            <a:endParaRPr sz="1400"/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Include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Ensure all parent carers and young people are included in local decision making. Voice and representation 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Support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Ensure parents and young people have direct access to supportive services locally and nationally.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we aim to do this</a:t>
            </a:r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8520600" cy="35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" sz="2400" dirty="0"/>
              <a:t>Regional consulting voice/ Themed Networks / Strategic </a:t>
            </a: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dirty="0"/>
              <a:t>Website of shared ASN dedicated resources /website</a:t>
            </a:r>
            <a:endParaRPr sz="2400"/>
          </a:p>
          <a:p>
            <a:pPr marL="0" indent="0">
              <a:spcBef>
                <a:spcPts val="1600"/>
              </a:spcBef>
              <a:buNone/>
            </a:pPr>
            <a:r>
              <a:rPr lang="en" sz="2400" dirty="0"/>
              <a:t>Transition program for age 14+ ASN youths and Youth Voice </a:t>
            </a:r>
            <a:endParaRPr sz="2400"/>
          </a:p>
          <a:p>
            <a:pPr marL="0" indent="0">
              <a:spcBef>
                <a:spcPts val="1600"/>
              </a:spcBef>
              <a:buNone/>
            </a:pPr>
            <a:r>
              <a:rPr lang="en" sz="2400" dirty="0"/>
              <a:t>Children and Family Early Intervention Projects including Respite/Social </a:t>
            </a:r>
            <a:endParaRPr sz="2400"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 dirty="0"/>
              <a:t>Improved Engagement with parent </a:t>
            </a:r>
            <a:r>
              <a:rPr lang="en" sz="2400" dirty="0" err="1"/>
              <a:t>Carers</a:t>
            </a:r>
            <a:r>
              <a:rPr lang="en" sz="2400" dirty="0"/>
              <a:t> and Educators 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12</Slides>
  <Notes>11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Paradigm</vt:lpstr>
      <vt:lpstr>First Step 4 Families Project</vt:lpstr>
      <vt:lpstr>Project Locations</vt:lpstr>
      <vt:lpstr>Priority 1: Education</vt:lpstr>
      <vt:lpstr>Priority 2: Social Opportunities</vt:lpstr>
      <vt:lpstr>Priority 3: Impartial Advocacy Support Post and pre-diagnosis</vt:lpstr>
      <vt:lpstr>Impact on families and what we aim to resolve</vt:lpstr>
      <vt:lpstr>Impact : BANG SCIO  </vt:lpstr>
      <vt:lpstr>How do we focus on our 4 priorities?</vt:lpstr>
      <vt:lpstr>How we aim to do this</vt:lpstr>
      <vt:lpstr>First Step 4  Families working with key partners - BANG, MOfM, EPIC, Spectrum </vt:lpstr>
      <vt:lpstr>Each piece of the jigsaw</vt:lpstr>
      <vt:lpstr>Thank you for your time.  Please leave your feedback and we look forward to working with you in the future.             Scottish Borders Parent Carer Forum - SB#PCF - A voice to engage parent carers Borders Additional Needs Group SCIO in Partnership with First Step 4 Families C.I.C Working together with Meeting of Minds, E.P.I.C, Spectrum Borders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Step 4 Families Project</dc:title>
  <cp:revision>357</cp:revision>
  <dcterms:modified xsi:type="dcterms:W3CDTF">2019-06-27T13:05:22Z</dcterms:modified>
</cp:coreProperties>
</file>